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99C6E1-C1C7-4897-986E-50F953B38C69}" v="32" dt="2020-11-17T21:08:09.180"/>
    <p1510:client id="{531D18D5-10B1-042F-988E-1AE769D4A39E}" v="4" dt="2020-11-20T19:57:32.900"/>
    <p1510:client id="{77FABECF-D502-42FB-8DC5-ED9A88330E31}" v="58" dt="2020-11-20T16:38:42.097"/>
    <p1510:client id="{B477A119-D3FA-4E60-9A76-291DDEFF13BC}" v="4" dt="2020-11-17T20:18:42.887"/>
    <p1510:client id="{D145C711-D280-7E92-9547-784D3ED13BF0}" v="798" dt="2020-11-20T23:46:13.10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57314"/>
            <a:ext cx="12191999" cy="62779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2582" y="401954"/>
            <a:ext cx="11506834" cy="360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github.com/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9" cy="6857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5559" y="5394958"/>
              <a:ext cx="12156440" cy="146303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0318"/>
              <a:ext cx="3474720" cy="6837680"/>
            </a:xfrm>
            <a:custGeom>
              <a:avLst/>
              <a:gdLst/>
              <a:ahLst/>
              <a:cxnLst/>
              <a:rect l="l" t="t" r="r" b="b"/>
              <a:pathLst>
                <a:path w="3474720" h="6837680">
                  <a:moveTo>
                    <a:pt x="3474720" y="0"/>
                  </a:moveTo>
                  <a:lnTo>
                    <a:pt x="0" y="0"/>
                  </a:lnTo>
                  <a:lnTo>
                    <a:pt x="0" y="6837678"/>
                  </a:lnTo>
                  <a:lnTo>
                    <a:pt x="3474720" y="6837678"/>
                  </a:lnTo>
                  <a:lnTo>
                    <a:pt x="3474720" y="0"/>
                  </a:lnTo>
                  <a:close/>
                </a:path>
              </a:pathLst>
            </a:custGeom>
            <a:solidFill>
              <a:srgbClr val="A2A8AD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2064" y="858837"/>
            <a:ext cx="3444875" cy="5148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60119" marR="632460" indent="-490220">
              <a:lnSpc>
                <a:spcPct val="100000"/>
              </a:lnSpc>
              <a:spcBef>
                <a:spcPts val="100"/>
              </a:spcBef>
            </a:pPr>
            <a:r>
              <a:rPr sz="4800">
                <a:solidFill>
                  <a:srgbClr val="001E33"/>
                </a:solidFill>
                <a:latin typeface="Arial"/>
                <a:cs typeface="Arial"/>
              </a:rPr>
              <a:t>D</a:t>
            </a:r>
            <a:r>
              <a:rPr sz="4800" spc="-20">
                <a:solidFill>
                  <a:srgbClr val="001E33"/>
                </a:solidFill>
                <a:latin typeface="Arial"/>
                <a:cs typeface="Arial"/>
              </a:rPr>
              <a:t>e</a:t>
            </a:r>
            <a:r>
              <a:rPr sz="4800">
                <a:solidFill>
                  <a:srgbClr val="001E33"/>
                </a:solidFill>
                <a:latin typeface="Arial"/>
                <a:cs typeface="Arial"/>
              </a:rPr>
              <a:t>cis</a:t>
            </a:r>
            <a:r>
              <a:rPr sz="4800" spc="-15">
                <a:solidFill>
                  <a:srgbClr val="001E33"/>
                </a:solidFill>
                <a:latin typeface="Arial"/>
                <a:cs typeface="Arial"/>
              </a:rPr>
              <a:t>i</a:t>
            </a:r>
            <a:r>
              <a:rPr sz="4800">
                <a:solidFill>
                  <a:srgbClr val="001E33"/>
                </a:solidFill>
                <a:latin typeface="Arial"/>
                <a:cs typeface="Arial"/>
              </a:rPr>
              <a:t>on  trees</a:t>
            </a:r>
            <a:endParaRPr sz="4800">
              <a:latin typeface="Arial"/>
              <a:cs typeface="Arial"/>
            </a:endParaRPr>
          </a:p>
          <a:p>
            <a:pPr marL="342900" marR="160020" indent="129539">
              <a:lnSpc>
                <a:spcPct val="100000"/>
              </a:lnSpc>
              <a:spcBef>
                <a:spcPts val="5"/>
              </a:spcBef>
            </a:pPr>
            <a:r>
              <a:rPr sz="4800">
                <a:solidFill>
                  <a:srgbClr val="001E33"/>
                </a:solidFill>
                <a:latin typeface="Arial"/>
                <a:cs typeface="Arial"/>
              </a:rPr>
              <a:t>to </a:t>
            </a:r>
            <a:r>
              <a:rPr sz="4800" spc="-5">
                <a:solidFill>
                  <a:srgbClr val="001E33"/>
                </a:solidFill>
                <a:latin typeface="Arial"/>
                <a:cs typeface="Arial"/>
              </a:rPr>
              <a:t>predict  </a:t>
            </a:r>
            <a:r>
              <a:rPr sz="4800">
                <a:solidFill>
                  <a:srgbClr val="001E33"/>
                </a:solidFill>
                <a:latin typeface="Arial"/>
                <a:cs typeface="Arial"/>
              </a:rPr>
              <a:t>a</a:t>
            </a:r>
            <a:r>
              <a:rPr sz="4800" spc="-95">
                <a:solidFill>
                  <a:srgbClr val="001E33"/>
                </a:solidFill>
                <a:latin typeface="Arial"/>
                <a:cs typeface="Arial"/>
              </a:rPr>
              <a:t> </a:t>
            </a:r>
            <a:r>
              <a:rPr sz="4800" spc="-15">
                <a:solidFill>
                  <a:srgbClr val="001E33"/>
                </a:solidFill>
                <a:latin typeface="Arial"/>
                <a:cs typeface="Arial"/>
              </a:rPr>
              <a:t>student’s</a:t>
            </a:r>
            <a:endParaRPr sz="4800">
              <a:latin typeface="Arial"/>
              <a:cs typeface="Arial"/>
            </a:endParaRPr>
          </a:p>
          <a:p>
            <a:pPr marL="487680" marR="5080" indent="-474980">
              <a:lnSpc>
                <a:spcPct val="100000"/>
              </a:lnSpc>
              <a:spcBef>
                <a:spcPts val="5"/>
              </a:spcBef>
            </a:pPr>
            <a:r>
              <a:rPr sz="4800">
                <a:solidFill>
                  <a:srgbClr val="001E33"/>
                </a:solidFill>
                <a:latin typeface="Arial"/>
                <a:cs typeface="Arial"/>
              </a:rPr>
              <a:t>p</a:t>
            </a:r>
            <a:r>
              <a:rPr sz="4800" spc="-20">
                <a:solidFill>
                  <a:srgbClr val="001E33"/>
                </a:solidFill>
                <a:latin typeface="Arial"/>
                <a:cs typeface="Arial"/>
              </a:rPr>
              <a:t>e</a:t>
            </a:r>
            <a:r>
              <a:rPr sz="4800">
                <a:solidFill>
                  <a:srgbClr val="001E33"/>
                </a:solidFill>
                <a:latin typeface="Arial"/>
                <a:cs typeface="Arial"/>
              </a:rPr>
              <a:t>rform</a:t>
            </a:r>
            <a:r>
              <a:rPr sz="4800" spc="-15">
                <a:solidFill>
                  <a:srgbClr val="001E33"/>
                </a:solidFill>
                <a:latin typeface="Arial"/>
                <a:cs typeface="Arial"/>
              </a:rPr>
              <a:t>a</a:t>
            </a:r>
            <a:r>
              <a:rPr sz="4800">
                <a:solidFill>
                  <a:srgbClr val="001E33"/>
                </a:solidFill>
                <a:latin typeface="Arial"/>
                <a:cs typeface="Arial"/>
              </a:rPr>
              <a:t>nce  on</a:t>
            </a:r>
            <a:r>
              <a:rPr sz="4800" spc="-25">
                <a:solidFill>
                  <a:srgbClr val="001E33"/>
                </a:solidFill>
                <a:latin typeface="Arial"/>
                <a:cs typeface="Arial"/>
              </a:rPr>
              <a:t> </a:t>
            </a:r>
            <a:r>
              <a:rPr sz="4800" spc="-5">
                <a:solidFill>
                  <a:srgbClr val="001E33"/>
                </a:solidFill>
                <a:latin typeface="Arial"/>
                <a:cs typeface="Arial"/>
              </a:rPr>
              <a:t>Saber</a:t>
            </a:r>
            <a:endParaRPr sz="4800">
              <a:latin typeface="Arial"/>
              <a:cs typeface="Arial"/>
            </a:endParaRPr>
          </a:p>
          <a:p>
            <a:pPr marL="177165" algn="ctr">
              <a:lnSpc>
                <a:spcPct val="100000"/>
              </a:lnSpc>
              <a:spcBef>
                <a:spcPts val="5"/>
              </a:spcBef>
            </a:pPr>
            <a:r>
              <a:rPr sz="4800">
                <a:solidFill>
                  <a:srgbClr val="001E33"/>
                </a:solidFill>
                <a:latin typeface="Arial"/>
                <a:cs typeface="Arial"/>
              </a:rPr>
              <a:t>Pro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582" y="401954"/>
            <a:ext cx="34385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5">
                <a:solidFill>
                  <a:srgbClr val="FFFFFF"/>
                </a:solidFill>
                <a:latin typeface="Arial"/>
                <a:cs typeface="Arial"/>
              </a:rPr>
              <a:t>Report </a:t>
            </a:r>
            <a:r>
              <a:rPr sz="2200" b="1" spc="-10">
                <a:solidFill>
                  <a:srgbClr val="FFFFFF"/>
                </a:solidFill>
                <a:latin typeface="Arial"/>
                <a:cs typeface="Arial"/>
              </a:rPr>
              <a:t>Accepted </a:t>
            </a:r>
            <a:r>
              <a:rPr sz="2200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200" b="1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>
                <a:solidFill>
                  <a:srgbClr val="FFFFFF"/>
                </a:solidFill>
                <a:latin typeface="Arial"/>
                <a:cs typeface="Arial"/>
              </a:rPr>
              <a:t>arXiv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77128" y="364109"/>
            <a:ext cx="1088390" cy="22826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s-ES" sz="1400" i="1" spc="-5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4142" y="4278884"/>
            <a:ext cx="5973445" cy="44371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2834005" marR="1263650" indent="-612775">
              <a:spcBef>
                <a:spcPts val="100"/>
              </a:spcBef>
            </a:pPr>
            <a:r>
              <a:rPr lang="es-ES" sz="1400" i="1" dirty="0">
                <a:solidFill>
                  <a:srgbClr val="FF0000"/>
                </a:solidFill>
                <a:latin typeface="Arial"/>
                <a:cs typeface="Arial"/>
              </a:rPr>
              <a:t>Status: </a:t>
            </a:r>
            <a:r>
              <a:rPr lang="es-ES" sz="1400" i="1" dirty="0" err="1">
                <a:latin typeface="Arial"/>
                <a:cs typeface="Arial"/>
              </a:rPr>
              <a:t>Scheduled</a:t>
            </a:r>
            <a:r>
              <a:rPr lang="es-ES" sz="1400" i="1" dirty="0">
                <a:latin typeface="Arial"/>
                <a:cs typeface="Arial"/>
              </a:rPr>
              <a:t> </a:t>
            </a:r>
            <a:r>
              <a:rPr lang="es-ES" sz="1400" i="1" dirty="0" err="1">
                <a:latin typeface="Arial"/>
                <a:cs typeface="Arial"/>
              </a:rPr>
              <a:t>to</a:t>
            </a:r>
            <a:r>
              <a:rPr lang="es-ES" sz="1400" i="1" dirty="0">
                <a:latin typeface="Arial"/>
                <a:cs typeface="Arial"/>
              </a:rPr>
              <a:t> be </a:t>
            </a:r>
            <a:r>
              <a:rPr lang="es-ES" sz="1400" i="1" dirty="0" err="1">
                <a:latin typeface="Arial"/>
                <a:cs typeface="Arial"/>
              </a:rPr>
              <a:t>announced</a:t>
            </a:r>
            <a:endParaRPr lang="es-ES" sz="1400" i="1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68340" y="5091176"/>
            <a:ext cx="894715" cy="22826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marR="5080" indent="73660">
              <a:lnSpc>
                <a:spcPct val="100000"/>
              </a:lnSpc>
              <a:spcBef>
                <a:spcPts val="100"/>
              </a:spcBef>
            </a:pPr>
            <a:endParaRPr lang="es-ES" sz="1400" i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42376" y="151066"/>
            <a:ext cx="1889125" cy="22826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endParaRPr lang="es-ES" sz="1400" i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pic>
        <p:nvPicPr>
          <p:cNvPr id="13" name="Imagen 13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A8630A6C-4BC8-45A4-A1C4-EE7581DF0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725" y="1045369"/>
            <a:ext cx="5629275" cy="405288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9" cy="6857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214879" y="4511040"/>
              <a:ext cx="8135620" cy="1645920"/>
            </a:xfrm>
            <a:custGeom>
              <a:avLst/>
              <a:gdLst/>
              <a:ahLst/>
              <a:cxnLst/>
              <a:rect l="l" t="t" r="r" b="b"/>
              <a:pathLst>
                <a:path w="8135620" h="1645920">
                  <a:moveTo>
                    <a:pt x="8135620" y="0"/>
                  </a:moveTo>
                  <a:lnTo>
                    <a:pt x="0" y="0"/>
                  </a:lnTo>
                  <a:lnTo>
                    <a:pt x="0" y="1645920"/>
                  </a:lnTo>
                  <a:lnTo>
                    <a:pt x="8135620" y="1645920"/>
                  </a:lnTo>
                  <a:lnTo>
                    <a:pt x="8135620" y="0"/>
                  </a:lnTo>
                  <a:close/>
                </a:path>
              </a:pathLst>
            </a:custGeom>
            <a:solidFill>
              <a:srgbClr val="A2A8AD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214879" y="4511040"/>
            <a:ext cx="8135620" cy="1645920"/>
          </a:xfrm>
          <a:prstGeom prst="rect">
            <a:avLst/>
          </a:prstGeom>
        </p:spPr>
        <p:txBody>
          <a:bodyPr vert="horz" wrap="square" lIns="0" tIns="4413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475"/>
              </a:spcBef>
            </a:pPr>
            <a:r>
              <a:rPr sz="4800">
                <a:solidFill>
                  <a:srgbClr val="001E33"/>
                </a:solidFill>
                <a:latin typeface="Arial"/>
                <a:cs typeface="Arial"/>
              </a:rPr>
              <a:t>THANK</a:t>
            </a:r>
            <a:r>
              <a:rPr sz="4800" spc="-120">
                <a:solidFill>
                  <a:srgbClr val="001E33"/>
                </a:solidFill>
                <a:latin typeface="Arial"/>
                <a:cs typeface="Arial"/>
              </a:rPr>
              <a:t> </a:t>
            </a:r>
            <a:r>
              <a:rPr sz="4800">
                <a:solidFill>
                  <a:srgbClr val="001E33"/>
                </a:solidFill>
                <a:latin typeface="Arial"/>
                <a:cs typeface="Arial"/>
              </a:rPr>
              <a:t>YOU!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10876" y="4299584"/>
            <a:ext cx="1402080" cy="22826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s-ES" sz="1400" i="1" spc="-5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48695" y="4512627"/>
            <a:ext cx="729615" cy="22826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s-ES" sz="1400" i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42376" y="151066"/>
            <a:ext cx="1889125" cy="22826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endParaRPr lang="es-ES" sz="1400" i="1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586220"/>
            <a:chOff x="0" y="0"/>
            <a:chExt cx="12192000" cy="6586220"/>
          </a:xfrm>
        </p:grpSpPr>
        <p:sp>
          <p:nvSpPr>
            <p:cNvPr id="3" name="object 3"/>
            <p:cNvSpPr/>
            <p:nvPr/>
          </p:nvSpPr>
          <p:spPr>
            <a:xfrm>
              <a:off x="6019800" y="1828800"/>
              <a:ext cx="3197859" cy="23774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1999" cy="65862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6390" y="131445"/>
            <a:ext cx="25050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/>
              <a:t>Team</a:t>
            </a:r>
            <a:r>
              <a:rPr spc="-15"/>
              <a:t> </a:t>
            </a:r>
            <a:r>
              <a:rPr spc="-5"/>
              <a:t>Presentation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3698240" y="1625600"/>
            <a:ext cx="8232140" cy="2743200"/>
            <a:chOff x="3698240" y="1625600"/>
            <a:chExt cx="8232140" cy="2743200"/>
          </a:xfrm>
        </p:grpSpPr>
        <p:sp>
          <p:nvSpPr>
            <p:cNvPr id="7" name="object 7"/>
            <p:cNvSpPr/>
            <p:nvPr/>
          </p:nvSpPr>
          <p:spPr>
            <a:xfrm>
              <a:off x="9263380" y="1737360"/>
              <a:ext cx="2506979" cy="24866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095740" y="1625600"/>
              <a:ext cx="2834640" cy="2743200"/>
            </a:xfrm>
            <a:custGeom>
              <a:avLst/>
              <a:gdLst/>
              <a:ahLst/>
              <a:cxnLst/>
              <a:rect l="l" t="t" r="r" b="b"/>
              <a:pathLst>
                <a:path w="2834640" h="2743200">
                  <a:moveTo>
                    <a:pt x="2834258" y="0"/>
                  </a:moveTo>
                  <a:lnTo>
                    <a:pt x="0" y="0"/>
                  </a:lnTo>
                  <a:lnTo>
                    <a:pt x="0" y="2742819"/>
                  </a:lnTo>
                  <a:lnTo>
                    <a:pt x="2834258" y="2742819"/>
                  </a:lnTo>
                  <a:lnTo>
                    <a:pt x="2834258" y="2507742"/>
                  </a:lnTo>
                  <a:lnTo>
                    <a:pt x="1440941" y="2507742"/>
                  </a:lnTo>
                  <a:lnTo>
                    <a:pt x="1388821" y="2506595"/>
                  </a:lnTo>
                  <a:lnTo>
                    <a:pt x="1338002" y="2503126"/>
                  </a:lnTo>
                  <a:lnTo>
                    <a:pt x="1288339" y="2497295"/>
                  </a:lnTo>
                  <a:lnTo>
                    <a:pt x="1239684" y="2489058"/>
                  </a:lnTo>
                  <a:lnTo>
                    <a:pt x="1191891" y="2478375"/>
                  </a:lnTo>
                  <a:lnTo>
                    <a:pt x="1144814" y="2465202"/>
                  </a:lnTo>
                  <a:lnTo>
                    <a:pt x="1098306" y="2449500"/>
                  </a:lnTo>
                  <a:lnTo>
                    <a:pt x="1052221" y="2431225"/>
                  </a:lnTo>
                  <a:lnTo>
                    <a:pt x="1006412" y="2410336"/>
                  </a:lnTo>
                  <a:lnTo>
                    <a:pt x="960732" y="2386791"/>
                  </a:lnTo>
                  <a:lnTo>
                    <a:pt x="915034" y="2360549"/>
                  </a:lnTo>
                  <a:lnTo>
                    <a:pt x="870439" y="2332352"/>
                  </a:lnTo>
                  <a:lnTo>
                    <a:pt x="828092" y="2302827"/>
                  </a:lnTo>
                  <a:lnTo>
                    <a:pt x="787882" y="2271863"/>
                  </a:lnTo>
                  <a:lnTo>
                    <a:pt x="749704" y="2239346"/>
                  </a:lnTo>
                  <a:lnTo>
                    <a:pt x="713448" y="2205165"/>
                  </a:lnTo>
                  <a:lnTo>
                    <a:pt x="679006" y="2169208"/>
                  </a:lnTo>
                  <a:lnTo>
                    <a:pt x="646271" y="2131362"/>
                  </a:lnTo>
                  <a:lnTo>
                    <a:pt x="615133" y="2091515"/>
                  </a:lnTo>
                  <a:lnTo>
                    <a:pt x="585485" y="2049555"/>
                  </a:lnTo>
                  <a:lnTo>
                    <a:pt x="557218" y="2005370"/>
                  </a:lnTo>
                  <a:lnTo>
                    <a:pt x="530225" y="1958848"/>
                  </a:lnTo>
                  <a:lnTo>
                    <a:pt x="505106" y="1911207"/>
                  </a:lnTo>
                  <a:lnTo>
                    <a:pt x="482578" y="1863573"/>
                  </a:lnTo>
                  <a:lnTo>
                    <a:pt x="462599" y="1815796"/>
                  </a:lnTo>
                  <a:lnTo>
                    <a:pt x="445127" y="1767724"/>
                  </a:lnTo>
                  <a:lnTo>
                    <a:pt x="430121" y="1719207"/>
                  </a:lnTo>
                  <a:lnTo>
                    <a:pt x="417537" y="1670095"/>
                  </a:lnTo>
                  <a:lnTo>
                    <a:pt x="407335" y="1620237"/>
                  </a:lnTo>
                  <a:lnTo>
                    <a:pt x="399473" y="1569483"/>
                  </a:lnTo>
                  <a:lnTo>
                    <a:pt x="393910" y="1517681"/>
                  </a:lnTo>
                  <a:lnTo>
                    <a:pt x="390602" y="1464682"/>
                  </a:lnTo>
                  <a:lnTo>
                    <a:pt x="389508" y="1410335"/>
                  </a:lnTo>
                  <a:lnTo>
                    <a:pt x="390602" y="1355987"/>
                  </a:lnTo>
                  <a:lnTo>
                    <a:pt x="393910" y="1302987"/>
                  </a:lnTo>
                  <a:lnTo>
                    <a:pt x="399473" y="1251184"/>
                  </a:lnTo>
                  <a:lnTo>
                    <a:pt x="407335" y="1200426"/>
                  </a:lnTo>
                  <a:lnTo>
                    <a:pt x="417537" y="1150562"/>
                  </a:lnTo>
                  <a:lnTo>
                    <a:pt x="430121" y="1101441"/>
                  </a:lnTo>
                  <a:lnTo>
                    <a:pt x="445127" y="1052912"/>
                  </a:lnTo>
                  <a:lnTo>
                    <a:pt x="462599" y="1004825"/>
                  </a:lnTo>
                  <a:lnTo>
                    <a:pt x="482578" y="957026"/>
                  </a:lnTo>
                  <a:lnTo>
                    <a:pt x="505106" y="909367"/>
                  </a:lnTo>
                  <a:lnTo>
                    <a:pt x="530225" y="861695"/>
                  </a:lnTo>
                  <a:lnTo>
                    <a:pt x="557218" y="815203"/>
                  </a:lnTo>
                  <a:lnTo>
                    <a:pt x="585485" y="771043"/>
                  </a:lnTo>
                  <a:lnTo>
                    <a:pt x="615133" y="729102"/>
                  </a:lnTo>
                  <a:lnTo>
                    <a:pt x="646271" y="689268"/>
                  </a:lnTo>
                  <a:lnTo>
                    <a:pt x="679006" y="651428"/>
                  </a:lnTo>
                  <a:lnTo>
                    <a:pt x="713448" y="615471"/>
                  </a:lnTo>
                  <a:lnTo>
                    <a:pt x="749704" y="581284"/>
                  </a:lnTo>
                  <a:lnTo>
                    <a:pt x="787882" y="548755"/>
                  </a:lnTo>
                  <a:lnTo>
                    <a:pt x="828092" y="517772"/>
                  </a:lnTo>
                  <a:lnTo>
                    <a:pt x="870439" y="488222"/>
                  </a:lnTo>
                  <a:lnTo>
                    <a:pt x="915034" y="459994"/>
                  </a:lnTo>
                  <a:lnTo>
                    <a:pt x="960732" y="433789"/>
                  </a:lnTo>
                  <a:lnTo>
                    <a:pt x="1006412" y="410286"/>
                  </a:lnTo>
                  <a:lnTo>
                    <a:pt x="1052221" y="389442"/>
                  </a:lnTo>
                  <a:lnTo>
                    <a:pt x="1098306" y="371213"/>
                  </a:lnTo>
                  <a:lnTo>
                    <a:pt x="1144814" y="355556"/>
                  </a:lnTo>
                  <a:lnTo>
                    <a:pt x="1191891" y="342427"/>
                  </a:lnTo>
                  <a:lnTo>
                    <a:pt x="1239684" y="331782"/>
                  </a:lnTo>
                  <a:lnTo>
                    <a:pt x="1288339" y="323579"/>
                  </a:lnTo>
                  <a:lnTo>
                    <a:pt x="1338002" y="317774"/>
                  </a:lnTo>
                  <a:lnTo>
                    <a:pt x="1388821" y="314322"/>
                  </a:lnTo>
                  <a:lnTo>
                    <a:pt x="1440941" y="313182"/>
                  </a:lnTo>
                  <a:lnTo>
                    <a:pt x="2834258" y="313182"/>
                  </a:lnTo>
                  <a:lnTo>
                    <a:pt x="2834258" y="0"/>
                  </a:lnTo>
                  <a:close/>
                </a:path>
                <a:path w="2834640" h="2743200">
                  <a:moveTo>
                    <a:pt x="2834258" y="313182"/>
                  </a:moveTo>
                  <a:lnTo>
                    <a:pt x="1440941" y="313182"/>
                  </a:lnTo>
                  <a:lnTo>
                    <a:pt x="1493034" y="314322"/>
                  </a:lnTo>
                  <a:lnTo>
                    <a:pt x="1543835" y="317774"/>
                  </a:lnTo>
                  <a:lnTo>
                    <a:pt x="1593489" y="323579"/>
                  </a:lnTo>
                  <a:lnTo>
                    <a:pt x="1642143" y="331782"/>
                  </a:lnTo>
                  <a:lnTo>
                    <a:pt x="1689940" y="342427"/>
                  </a:lnTo>
                  <a:lnTo>
                    <a:pt x="1737026" y="355556"/>
                  </a:lnTo>
                  <a:lnTo>
                    <a:pt x="1783544" y="371213"/>
                  </a:lnTo>
                  <a:lnTo>
                    <a:pt x="1829641" y="389442"/>
                  </a:lnTo>
                  <a:lnTo>
                    <a:pt x="1875461" y="410286"/>
                  </a:lnTo>
                  <a:lnTo>
                    <a:pt x="1921148" y="433789"/>
                  </a:lnTo>
                  <a:lnTo>
                    <a:pt x="1966849" y="459994"/>
                  </a:lnTo>
                  <a:lnTo>
                    <a:pt x="2011412" y="488222"/>
                  </a:lnTo>
                  <a:lnTo>
                    <a:pt x="2053734" y="517772"/>
                  </a:lnTo>
                  <a:lnTo>
                    <a:pt x="2093922" y="548755"/>
                  </a:lnTo>
                  <a:lnTo>
                    <a:pt x="2132085" y="581284"/>
                  </a:lnTo>
                  <a:lnTo>
                    <a:pt x="2168329" y="615471"/>
                  </a:lnTo>
                  <a:lnTo>
                    <a:pt x="2202762" y="651428"/>
                  </a:lnTo>
                  <a:lnTo>
                    <a:pt x="2235491" y="689268"/>
                  </a:lnTo>
                  <a:lnTo>
                    <a:pt x="2266626" y="729102"/>
                  </a:lnTo>
                  <a:lnTo>
                    <a:pt x="2296272" y="771043"/>
                  </a:lnTo>
                  <a:lnTo>
                    <a:pt x="2324538" y="815203"/>
                  </a:lnTo>
                  <a:lnTo>
                    <a:pt x="2351531" y="861695"/>
                  </a:lnTo>
                  <a:lnTo>
                    <a:pt x="2376659" y="909367"/>
                  </a:lnTo>
                  <a:lnTo>
                    <a:pt x="2399211" y="957026"/>
                  </a:lnTo>
                  <a:lnTo>
                    <a:pt x="2419226" y="1004825"/>
                  </a:lnTo>
                  <a:lnTo>
                    <a:pt x="2436743" y="1052912"/>
                  </a:lnTo>
                  <a:lnTo>
                    <a:pt x="2451800" y="1101441"/>
                  </a:lnTo>
                  <a:lnTo>
                    <a:pt x="2464435" y="1150562"/>
                  </a:lnTo>
                  <a:lnTo>
                    <a:pt x="2474687" y="1200426"/>
                  </a:lnTo>
                  <a:lnTo>
                    <a:pt x="2482594" y="1251184"/>
                  </a:lnTo>
                  <a:lnTo>
                    <a:pt x="2488194" y="1302987"/>
                  </a:lnTo>
                  <a:lnTo>
                    <a:pt x="2491526" y="1355987"/>
                  </a:lnTo>
                  <a:lnTo>
                    <a:pt x="2492629" y="1410335"/>
                  </a:lnTo>
                  <a:lnTo>
                    <a:pt x="2491526" y="1464682"/>
                  </a:lnTo>
                  <a:lnTo>
                    <a:pt x="2488194" y="1517681"/>
                  </a:lnTo>
                  <a:lnTo>
                    <a:pt x="2482594" y="1569483"/>
                  </a:lnTo>
                  <a:lnTo>
                    <a:pt x="2474687" y="1620237"/>
                  </a:lnTo>
                  <a:lnTo>
                    <a:pt x="2464435" y="1670095"/>
                  </a:lnTo>
                  <a:lnTo>
                    <a:pt x="2451800" y="1719207"/>
                  </a:lnTo>
                  <a:lnTo>
                    <a:pt x="2436743" y="1767724"/>
                  </a:lnTo>
                  <a:lnTo>
                    <a:pt x="2419226" y="1815796"/>
                  </a:lnTo>
                  <a:lnTo>
                    <a:pt x="2399211" y="1863573"/>
                  </a:lnTo>
                  <a:lnTo>
                    <a:pt x="2376659" y="1911207"/>
                  </a:lnTo>
                  <a:lnTo>
                    <a:pt x="2351531" y="1958848"/>
                  </a:lnTo>
                  <a:lnTo>
                    <a:pt x="2324538" y="2005370"/>
                  </a:lnTo>
                  <a:lnTo>
                    <a:pt x="2296272" y="2049555"/>
                  </a:lnTo>
                  <a:lnTo>
                    <a:pt x="2266626" y="2091515"/>
                  </a:lnTo>
                  <a:lnTo>
                    <a:pt x="2235491" y="2131362"/>
                  </a:lnTo>
                  <a:lnTo>
                    <a:pt x="2202762" y="2169208"/>
                  </a:lnTo>
                  <a:lnTo>
                    <a:pt x="2168329" y="2205165"/>
                  </a:lnTo>
                  <a:lnTo>
                    <a:pt x="2132085" y="2239346"/>
                  </a:lnTo>
                  <a:lnTo>
                    <a:pt x="2093922" y="2271863"/>
                  </a:lnTo>
                  <a:lnTo>
                    <a:pt x="2053734" y="2302827"/>
                  </a:lnTo>
                  <a:lnTo>
                    <a:pt x="2011412" y="2332352"/>
                  </a:lnTo>
                  <a:lnTo>
                    <a:pt x="1966849" y="2360549"/>
                  </a:lnTo>
                  <a:lnTo>
                    <a:pt x="1921148" y="2386791"/>
                  </a:lnTo>
                  <a:lnTo>
                    <a:pt x="1875461" y="2410336"/>
                  </a:lnTo>
                  <a:lnTo>
                    <a:pt x="1829641" y="2431225"/>
                  </a:lnTo>
                  <a:lnTo>
                    <a:pt x="1783544" y="2449500"/>
                  </a:lnTo>
                  <a:lnTo>
                    <a:pt x="1737026" y="2465202"/>
                  </a:lnTo>
                  <a:lnTo>
                    <a:pt x="1689940" y="2478375"/>
                  </a:lnTo>
                  <a:lnTo>
                    <a:pt x="1642143" y="2489058"/>
                  </a:lnTo>
                  <a:lnTo>
                    <a:pt x="1593489" y="2497295"/>
                  </a:lnTo>
                  <a:lnTo>
                    <a:pt x="1543835" y="2503126"/>
                  </a:lnTo>
                  <a:lnTo>
                    <a:pt x="1493034" y="2506595"/>
                  </a:lnTo>
                  <a:lnTo>
                    <a:pt x="1440941" y="2507742"/>
                  </a:lnTo>
                  <a:lnTo>
                    <a:pt x="2834258" y="2507742"/>
                  </a:lnTo>
                  <a:lnTo>
                    <a:pt x="2834258" y="3131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698240" y="1884679"/>
              <a:ext cx="2103120" cy="21945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978390" y="4207129"/>
            <a:ext cx="10795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4160" marR="5080" indent="-252095">
              <a:lnSpc>
                <a:spcPct val="100000"/>
              </a:lnSpc>
              <a:spcBef>
                <a:spcPts val="100"/>
              </a:spcBef>
            </a:pPr>
            <a:r>
              <a:rPr sz="2200" spc="-15">
                <a:solidFill>
                  <a:srgbClr val="001E33"/>
                </a:solidFill>
                <a:latin typeface="Arial"/>
                <a:cs typeface="Arial"/>
              </a:rPr>
              <a:t>M</a:t>
            </a:r>
            <a:r>
              <a:rPr sz="2200" spc="-5">
                <a:solidFill>
                  <a:srgbClr val="001E33"/>
                </a:solidFill>
                <a:latin typeface="Arial"/>
                <a:cs typeface="Arial"/>
              </a:rPr>
              <a:t>au</a:t>
            </a:r>
            <a:r>
              <a:rPr sz="2200">
                <a:solidFill>
                  <a:srgbClr val="001E33"/>
                </a:solidFill>
                <a:latin typeface="Arial"/>
                <a:cs typeface="Arial"/>
              </a:rPr>
              <a:t>r</a:t>
            </a:r>
            <a:r>
              <a:rPr sz="2200" spc="-5">
                <a:solidFill>
                  <a:srgbClr val="001E33"/>
                </a:solidFill>
                <a:latin typeface="Arial"/>
                <a:cs typeface="Arial"/>
              </a:rPr>
              <a:t>ic</a:t>
            </a:r>
            <a:r>
              <a:rPr sz="2200" spc="-15">
                <a:solidFill>
                  <a:srgbClr val="001E33"/>
                </a:solidFill>
                <a:latin typeface="Arial"/>
                <a:cs typeface="Arial"/>
              </a:rPr>
              <a:t>i</a:t>
            </a:r>
            <a:r>
              <a:rPr sz="2200" spc="-5">
                <a:solidFill>
                  <a:srgbClr val="001E33"/>
                </a:solidFill>
                <a:latin typeface="Arial"/>
                <a:cs typeface="Arial"/>
              </a:rPr>
              <a:t>o  </a:t>
            </a:r>
            <a:r>
              <a:rPr sz="2200" spc="-55">
                <a:solidFill>
                  <a:srgbClr val="001E33"/>
                </a:solidFill>
                <a:latin typeface="Arial"/>
                <a:cs typeface="Arial"/>
              </a:rPr>
              <a:t>Toro</a:t>
            </a:r>
            <a:endParaRPr sz="2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25081" y="4207129"/>
            <a:ext cx="8794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7145">
              <a:lnSpc>
                <a:spcPct val="100000"/>
              </a:lnSpc>
              <a:spcBef>
                <a:spcPts val="100"/>
              </a:spcBef>
            </a:pPr>
            <a:r>
              <a:rPr sz="2200" spc="-10">
                <a:solidFill>
                  <a:srgbClr val="001E33"/>
                </a:solidFill>
                <a:latin typeface="Arial"/>
                <a:cs typeface="Arial"/>
              </a:rPr>
              <a:t>Miguel  </a:t>
            </a:r>
            <a:r>
              <a:rPr sz="2200" spc="-15">
                <a:solidFill>
                  <a:srgbClr val="001E33"/>
                </a:solidFill>
                <a:latin typeface="Arial"/>
                <a:cs typeface="Arial"/>
              </a:rPr>
              <a:t>C</a:t>
            </a:r>
            <a:r>
              <a:rPr sz="2200" spc="-5">
                <a:solidFill>
                  <a:srgbClr val="001E33"/>
                </a:solidFill>
                <a:latin typeface="Arial"/>
                <a:cs typeface="Arial"/>
              </a:rPr>
              <a:t>or</a:t>
            </a:r>
            <a:r>
              <a:rPr sz="2200">
                <a:solidFill>
                  <a:srgbClr val="001E33"/>
                </a:solidFill>
                <a:latin typeface="Arial"/>
                <a:cs typeface="Arial"/>
              </a:rPr>
              <a:t>r</a:t>
            </a:r>
            <a:r>
              <a:rPr sz="2200" spc="-5">
                <a:solidFill>
                  <a:srgbClr val="001E33"/>
                </a:solidFill>
                <a:latin typeface="Arial"/>
                <a:cs typeface="Arial"/>
              </a:rPr>
              <a:t>ea</a:t>
            </a:r>
            <a:endParaRPr sz="2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45965" y="4207129"/>
            <a:ext cx="12045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00">
              <a:lnSpc>
                <a:spcPct val="100000"/>
              </a:lnSpc>
              <a:spcBef>
                <a:spcPts val="100"/>
              </a:spcBef>
            </a:pPr>
            <a:r>
              <a:rPr sz="2200" spc="-10">
                <a:solidFill>
                  <a:srgbClr val="001E33"/>
                </a:solidFill>
                <a:latin typeface="Arial"/>
                <a:cs typeface="Arial"/>
              </a:rPr>
              <a:t>Vladlen  S</a:t>
            </a:r>
            <a:r>
              <a:rPr sz="2200" spc="-5">
                <a:solidFill>
                  <a:srgbClr val="001E33"/>
                </a:solidFill>
                <a:latin typeface="Arial"/>
                <a:cs typeface="Arial"/>
              </a:rPr>
              <a:t>hatun</a:t>
            </a:r>
            <a:r>
              <a:rPr sz="2200" spc="-15">
                <a:solidFill>
                  <a:srgbClr val="001E33"/>
                </a:solidFill>
                <a:latin typeface="Arial"/>
                <a:cs typeface="Arial"/>
              </a:rPr>
              <a:t>o</a:t>
            </a:r>
            <a:r>
              <a:rPr sz="2200">
                <a:solidFill>
                  <a:srgbClr val="001E33"/>
                </a:solidFill>
                <a:latin typeface="Arial"/>
                <a:cs typeface="Arial"/>
              </a:rPr>
              <a:t>v</a:t>
            </a:r>
            <a:endParaRPr sz="2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27403" y="4207129"/>
            <a:ext cx="8077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3180">
              <a:lnSpc>
                <a:spcPct val="100000"/>
              </a:lnSpc>
              <a:spcBef>
                <a:spcPts val="100"/>
              </a:spcBef>
            </a:pPr>
            <a:r>
              <a:rPr sz="2200" spc="-10">
                <a:solidFill>
                  <a:srgbClr val="001E33"/>
                </a:solidFill>
                <a:latin typeface="Arial"/>
                <a:cs typeface="Arial"/>
              </a:rPr>
              <a:t>Kevin  </a:t>
            </a:r>
            <a:r>
              <a:rPr sz="2200" spc="-204">
                <a:solidFill>
                  <a:srgbClr val="001E33"/>
                </a:solidFill>
                <a:latin typeface="Arial"/>
                <a:cs typeface="Arial"/>
              </a:rPr>
              <a:t>T</a:t>
            </a:r>
            <a:r>
              <a:rPr sz="2200" spc="-5">
                <a:solidFill>
                  <a:srgbClr val="001E33"/>
                </a:solidFill>
                <a:latin typeface="Arial"/>
                <a:cs typeface="Arial"/>
              </a:rPr>
              <a:t>or</a:t>
            </a:r>
            <a:r>
              <a:rPr sz="2200">
                <a:solidFill>
                  <a:srgbClr val="001E33"/>
                </a:solidFill>
                <a:latin typeface="Arial"/>
                <a:cs typeface="Arial"/>
              </a:rPr>
              <a:t>r</a:t>
            </a:r>
            <a:r>
              <a:rPr sz="2200" spc="-5">
                <a:solidFill>
                  <a:srgbClr val="001E33"/>
                </a:solidFill>
                <a:latin typeface="Arial"/>
                <a:cs typeface="Arial"/>
              </a:rPr>
              <a:t>es</a:t>
            </a:r>
            <a:endParaRPr sz="2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836150" y="883284"/>
            <a:ext cx="18307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i="1" spc="-5">
                <a:solidFill>
                  <a:srgbClr val="FF0000"/>
                </a:solidFill>
                <a:latin typeface="Arial"/>
                <a:cs typeface="Arial"/>
              </a:rPr>
              <a:t>Complete this</a:t>
            </a:r>
            <a:r>
              <a:rPr sz="1400" i="1" spc="-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i="1">
                <a:solidFill>
                  <a:srgbClr val="FF0000"/>
                </a:solidFill>
                <a:latin typeface="Arial"/>
                <a:cs typeface="Arial"/>
              </a:rPr>
              <a:t>slide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400" i="1">
                <a:solidFill>
                  <a:srgbClr val="FF0000"/>
                </a:solidFill>
                <a:latin typeface="Arial"/>
                <a:cs typeface="Arial"/>
              </a:rPr>
              <a:t>For </a:t>
            </a:r>
            <a:r>
              <a:rPr sz="1400" i="1" spc="-5">
                <a:solidFill>
                  <a:srgbClr val="FF0000"/>
                </a:solidFill>
                <a:latin typeface="Arial"/>
                <a:cs typeface="Arial"/>
              </a:rPr>
              <a:t>the first</a:t>
            </a:r>
            <a:r>
              <a:rPr sz="1400" i="1" spc="-10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i="1">
                <a:solidFill>
                  <a:srgbClr val="FF0000"/>
                </a:solidFill>
                <a:latin typeface="Arial"/>
                <a:cs typeface="Arial"/>
              </a:rPr>
              <a:t>deliverable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82879" y="1645920"/>
            <a:ext cx="9161780" cy="5064760"/>
            <a:chOff x="182879" y="1645920"/>
            <a:chExt cx="9161780" cy="5064760"/>
          </a:xfrm>
        </p:grpSpPr>
        <p:sp>
          <p:nvSpPr>
            <p:cNvPr id="16" name="object 16"/>
            <p:cNvSpPr/>
            <p:nvPr/>
          </p:nvSpPr>
          <p:spPr>
            <a:xfrm>
              <a:off x="5961379" y="1645920"/>
              <a:ext cx="3383279" cy="2651760"/>
            </a:xfrm>
            <a:custGeom>
              <a:avLst/>
              <a:gdLst/>
              <a:ahLst/>
              <a:cxnLst/>
              <a:rect l="l" t="t" r="r" b="b"/>
              <a:pathLst>
                <a:path w="3383279" h="2651760">
                  <a:moveTo>
                    <a:pt x="3382899" y="0"/>
                  </a:moveTo>
                  <a:lnTo>
                    <a:pt x="0" y="0"/>
                  </a:lnTo>
                  <a:lnTo>
                    <a:pt x="0" y="2651379"/>
                  </a:lnTo>
                  <a:lnTo>
                    <a:pt x="3382899" y="2651379"/>
                  </a:lnTo>
                  <a:lnTo>
                    <a:pt x="3382899" y="2481453"/>
                  </a:lnTo>
                  <a:lnTo>
                    <a:pt x="1690751" y="2481453"/>
                  </a:lnTo>
                  <a:lnTo>
                    <a:pt x="1635633" y="2480055"/>
                  </a:lnTo>
                  <a:lnTo>
                    <a:pt x="1580896" y="2475356"/>
                  </a:lnTo>
                  <a:lnTo>
                    <a:pt x="1526286" y="2467863"/>
                  </a:lnTo>
                  <a:lnTo>
                    <a:pt x="1472184" y="2457322"/>
                  </a:lnTo>
                  <a:lnTo>
                    <a:pt x="1418590" y="2444115"/>
                  </a:lnTo>
                  <a:lnTo>
                    <a:pt x="1366012" y="2427859"/>
                  </a:lnTo>
                  <a:lnTo>
                    <a:pt x="1313815" y="2408809"/>
                  </a:lnTo>
                  <a:lnTo>
                    <a:pt x="1263142" y="2386837"/>
                  </a:lnTo>
                  <a:lnTo>
                    <a:pt x="1213485" y="2361946"/>
                  </a:lnTo>
                  <a:lnTo>
                    <a:pt x="1165225" y="2334641"/>
                  </a:lnTo>
                  <a:lnTo>
                    <a:pt x="1117980" y="2304415"/>
                  </a:lnTo>
                  <a:lnTo>
                    <a:pt x="1072642" y="2272029"/>
                  </a:lnTo>
                  <a:lnTo>
                    <a:pt x="1029080" y="2237104"/>
                  </a:lnTo>
                  <a:lnTo>
                    <a:pt x="987425" y="2199640"/>
                  </a:lnTo>
                  <a:lnTo>
                    <a:pt x="947420" y="2160397"/>
                  </a:lnTo>
                  <a:lnTo>
                    <a:pt x="909574" y="2118613"/>
                  </a:lnTo>
                  <a:lnTo>
                    <a:pt x="873633" y="2075179"/>
                  </a:lnTo>
                  <a:lnTo>
                    <a:pt x="840104" y="2029459"/>
                  </a:lnTo>
                  <a:lnTo>
                    <a:pt x="809244" y="1982215"/>
                  </a:lnTo>
                  <a:lnTo>
                    <a:pt x="780415" y="1933320"/>
                  </a:lnTo>
                  <a:lnTo>
                    <a:pt x="754126" y="1882520"/>
                  </a:lnTo>
                  <a:lnTo>
                    <a:pt x="730376" y="1830704"/>
                  </a:lnTo>
                  <a:lnTo>
                    <a:pt x="709168" y="1777745"/>
                  </a:lnTo>
                  <a:lnTo>
                    <a:pt x="690752" y="1723770"/>
                  </a:lnTo>
                  <a:lnTo>
                    <a:pt x="675259" y="1668779"/>
                  </a:lnTo>
                  <a:lnTo>
                    <a:pt x="662304" y="1612900"/>
                  </a:lnTo>
                  <a:lnTo>
                    <a:pt x="652239" y="1556130"/>
                  </a:lnTo>
                  <a:lnTo>
                    <a:pt x="645033" y="1499615"/>
                  </a:lnTo>
                  <a:lnTo>
                    <a:pt x="640715" y="1441957"/>
                  </a:lnTo>
                  <a:lnTo>
                    <a:pt x="639318" y="1384680"/>
                  </a:lnTo>
                  <a:lnTo>
                    <a:pt x="639699" y="1384680"/>
                  </a:lnTo>
                  <a:lnTo>
                    <a:pt x="641096" y="1327530"/>
                  </a:lnTo>
                  <a:lnTo>
                    <a:pt x="645414" y="1269872"/>
                  </a:lnTo>
                  <a:lnTo>
                    <a:pt x="652698" y="1212722"/>
                  </a:lnTo>
                  <a:lnTo>
                    <a:pt x="662743" y="1156207"/>
                  </a:lnTo>
                  <a:lnTo>
                    <a:pt x="675259" y="1100708"/>
                  </a:lnTo>
                  <a:lnTo>
                    <a:pt x="691134" y="1045717"/>
                  </a:lnTo>
                  <a:lnTo>
                    <a:pt x="709422" y="991615"/>
                  </a:lnTo>
                  <a:lnTo>
                    <a:pt x="730376" y="938783"/>
                  </a:lnTo>
                  <a:lnTo>
                    <a:pt x="754126" y="886967"/>
                  </a:lnTo>
                  <a:lnTo>
                    <a:pt x="780415" y="836167"/>
                  </a:lnTo>
                  <a:lnTo>
                    <a:pt x="809244" y="787272"/>
                  </a:lnTo>
                  <a:lnTo>
                    <a:pt x="840104" y="740028"/>
                  </a:lnTo>
                  <a:lnTo>
                    <a:pt x="873633" y="694308"/>
                  </a:lnTo>
                  <a:lnTo>
                    <a:pt x="909574" y="650747"/>
                  </a:lnTo>
                  <a:lnTo>
                    <a:pt x="947420" y="609091"/>
                  </a:lnTo>
                  <a:lnTo>
                    <a:pt x="987425" y="569467"/>
                  </a:lnTo>
                  <a:lnTo>
                    <a:pt x="1029080" y="532383"/>
                  </a:lnTo>
                  <a:lnTo>
                    <a:pt x="1072642" y="497458"/>
                  </a:lnTo>
                  <a:lnTo>
                    <a:pt x="1117980" y="464692"/>
                  </a:lnTo>
                  <a:lnTo>
                    <a:pt x="1165225" y="434847"/>
                  </a:lnTo>
                  <a:lnTo>
                    <a:pt x="1213485" y="407415"/>
                  </a:lnTo>
                  <a:lnTo>
                    <a:pt x="1263142" y="382650"/>
                  </a:lnTo>
                  <a:lnTo>
                    <a:pt x="1313815" y="360679"/>
                  </a:lnTo>
                  <a:lnTo>
                    <a:pt x="1365758" y="341249"/>
                  </a:lnTo>
                  <a:lnTo>
                    <a:pt x="1418590" y="324992"/>
                  </a:lnTo>
                  <a:lnTo>
                    <a:pt x="1472184" y="311657"/>
                  </a:lnTo>
                  <a:lnTo>
                    <a:pt x="1526286" y="301243"/>
                  </a:lnTo>
                  <a:lnTo>
                    <a:pt x="1580896" y="293750"/>
                  </a:lnTo>
                  <a:lnTo>
                    <a:pt x="1635633" y="289051"/>
                  </a:lnTo>
                  <a:lnTo>
                    <a:pt x="1690751" y="287654"/>
                  </a:lnTo>
                  <a:lnTo>
                    <a:pt x="3382899" y="287654"/>
                  </a:lnTo>
                  <a:lnTo>
                    <a:pt x="3382899" y="0"/>
                  </a:lnTo>
                  <a:close/>
                </a:path>
                <a:path w="3383279" h="2651760">
                  <a:moveTo>
                    <a:pt x="3382899" y="287654"/>
                  </a:moveTo>
                  <a:lnTo>
                    <a:pt x="1690751" y="287654"/>
                  </a:lnTo>
                  <a:lnTo>
                    <a:pt x="1745869" y="289051"/>
                  </a:lnTo>
                  <a:lnTo>
                    <a:pt x="1800478" y="293750"/>
                  </a:lnTo>
                  <a:lnTo>
                    <a:pt x="1855216" y="301243"/>
                  </a:lnTo>
                  <a:lnTo>
                    <a:pt x="1909191" y="311657"/>
                  </a:lnTo>
                  <a:lnTo>
                    <a:pt x="1962912" y="324992"/>
                  </a:lnTo>
                  <a:lnTo>
                    <a:pt x="2015363" y="341249"/>
                  </a:lnTo>
                  <a:lnTo>
                    <a:pt x="2067305" y="360299"/>
                  </a:lnTo>
                  <a:lnTo>
                    <a:pt x="2117979" y="382269"/>
                  </a:lnTo>
                  <a:lnTo>
                    <a:pt x="2167636" y="407162"/>
                  </a:lnTo>
                  <a:lnTo>
                    <a:pt x="2216277" y="434466"/>
                  </a:lnTo>
                  <a:lnTo>
                    <a:pt x="2263140" y="464692"/>
                  </a:lnTo>
                  <a:lnTo>
                    <a:pt x="2308479" y="497077"/>
                  </a:lnTo>
                  <a:lnTo>
                    <a:pt x="2352040" y="532002"/>
                  </a:lnTo>
                  <a:lnTo>
                    <a:pt x="2394077" y="569467"/>
                  </a:lnTo>
                  <a:lnTo>
                    <a:pt x="2433701" y="608710"/>
                  </a:lnTo>
                  <a:lnTo>
                    <a:pt x="2471801" y="650493"/>
                  </a:lnTo>
                  <a:lnTo>
                    <a:pt x="2507488" y="693927"/>
                  </a:lnTo>
                  <a:lnTo>
                    <a:pt x="2541016" y="739647"/>
                  </a:lnTo>
                  <a:lnTo>
                    <a:pt x="2572258" y="786891"/>
                  </a:lnTo>
                  <a:lnTo>
                    <a:pt x="2600705" y="835787"/>
                  </a:lnTo>
                  <a:lnTo>
                    <a:pt x="2626995" y="886587"/>
                  </a:lnTo>
                  <a:lnTo>
                    <a:pt x="2650744" y="938402"/>
                  </a:lnTo>
                  <a:lnTo>
                    <a:pt x="2671953" y="991362"/>
                  </a:lnTo>
                  <a:lnTo>
                    <a:pt x="2690368" y="1045337"/>
                  </a:lnTo>
                  <a:lnTo>
                    <a:pt x="2705862" y="1100327"/>
                  </a:lnTo>
                  <a:lnTo>
                    <a:pt x="2718816" y="1156207"/>
                  </a:lnTo>
                  <a:lnTo>
                    <a:pt x="2728881" y="1212977"/>
                  </a:lnTo>
                  <a:lnTo>
                    <a:pt x="2736088" y="1269491"/>
                  </a:lnTo>
                  <a:lnTo>
                    <a:pt x="2740405" y="1327150"/>
                  </a:lnTo>
                  <a:lnTo>
                    <a:pt x="2741796" y="1384680"/>
                  </a:lnTo>
                  <a:lnTo>
                    <a:pt x="2740405" y="1441577"/>
                  </a:lnTo>
                  <a:lnTo>
                    <a:pt x="2736088" y="1499234"/>
                  </a:lnTo>
                  <a:lnTo>
                    <a:pt x="2728849" y="1556130"/>
                  </a:lnTo>
                  <a:lnTo>
                    <a:pt x="2718816" y="1612518"/>
                  </a:lnTo>
                  <a:lnTo>
                    <a:pt x="2706243" y="1668399"/>
                  </a:lnTo>
                  <a:lnTo>
                    <a:pt x="2690368" y="1723389"/>
                  </a:lnTo>
                  <a:lnTo>
                    <a:pt x="2671953" y="1777491"/>
                  </a:lnTo>
                  <a:lnTo>
                    <a:pt x="2651125" y="1830324"/>
                  </a:lnTo>
                  <a:lnTo>
                    <a:pt x="2627376" y="1882139"/>
                  </a:lnTo>
                  <a:lnTo>
                    <a:pt x="2601087" y="1932939"/>
                  </a:lnTo>
                  <a:lnTo>
                    <a:pt x="2572258" y="1981834"/>
                  </a:lnTo>
                  <a:lnTo>
                    <a:pt x="2541016" y="2029078"/>
                  </a:lnTo>
                  <a:lnTo>
                    <a:pt x="2507488" y="2074798"/>
                  </a:lnTo>
                  <a:lnTo>
                    <a:pt x="2471801" y="2118360"/>
                  </a:lnTo>
                  <a:lnTo>
                    <a:pt x="2434081" y="2160016"/>
                  </a:lnTo>
                  <a:lnTo>
                    <a:pt x="2394077" y="2199640"/>
                  </a:lnTo>
                  <a:lnTo>
                    <a:pt x="2352294" y="2236723"/>
                  </a:lnTo>
                  <a:lnTo>
                    <a:pt x="2308479" y="2272029"/>
                  </a:lnTo>
                  <a:lnTo>
                    <a:pt x="2263140" y="2304415"/>
                  </a:lnTo>
                  <a:lnTo>
                    <a:pt x="2216277" y="2334260"/>
                  </a:lnTo>
                  <a:lnTo>
                    <a:pt x="2168017" y="2361691"/>
                  </a:lnTo>
                  <a:lnTo>
                    <a:pt x="2118360" y="2386456"/>
                  </a:lnTo>
                  <a:lnTo>
                    <a:pt x="2067560" y="2408428"/>
                  </a:lnTo>
                  <a:lnTo>
                    <a:pt x="2015363" y="2427859"/>
                  </a:lnTo>
                  <a:lnTo>
                    <a:pt x="1962912" y="2444115"/>
                  </a:lnTo>
                  <a:lnTo>
                    <a:pt x="1909191" y="2457322"/>
                  </a:lnTo>
                  <a:lnTo>
                    <a:pt x="1855216" y="2467863"/>
                  </a:lnTo>
                  <a:lnTo>
                    <a:pt x="1800478" y="2475356"/>
                  </a:lnTo>
                  <a:lnTo>
                    <a:pt x="1745869" y="2480055"/>
                  </a:lnTo>
                  <a:lnTo>
                    <a:pt x="1690751" y="2481453"/>
                  </a:lnTo>
                  <a:lnTo>
                    <a:pt x="3382899" y="2481453"/>
                  </a:lnTo>
                  <a:lnTo>
                    <a:pt x="3382899" y="2876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2879" y="6090920"/>
              <a:ext cx="622300" cy="6197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45160" y="1884680"/>
              <a:ext cx="2146300" cy="223266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92492" y="6187440"/>
            <a:ext cx="238823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u="heavy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8"/>
              </a:rPr>
              <a:t>http:</a:t>
            </a:r>
            <a:r>
              <a:rPr sz="2200" b="1" u="heavy" spc="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8"/>
              </a:rPr>
              <a:t>/</a:t>
            </a:r>
            <a:r>
              <a:rPr sz="2200" b="1" u="heavy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8"/>
              </a:rPr>
              <a:t>/gi</a:t>
            </a:r>
            <a:r>
              <a:rPr sz="2200" b="1" u="heavy" spc="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8"/>
              </a:rPr>
              <a:t>t</a:t>
            </a:r>
            <a:r>
              <a:rPr sz="2200" b="1" u="heavy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8"/>
              </a:rPr>
              <a:t>h</a:t>
            </a:r>
            <a:r>
              <a:rPr sz="2200" b="1" u="heavy" spc="-1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8"/>
              </a:rPr>
              <a:t>u</a:t>
            </a:r>
            <a:r>
              <a:rPr sz="2200" b="1" u="heavy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8"/>
              </a:rPr>
              <a:t>b.c</a:t>
            </a:r>
            <a:r>
              <a:rPr sz="2200" b="1" u="heavy" spc="-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8"/>
              </a:rPr>
              <a:t>o</a:t>
            </a:r>
            <a:r>
              <a:rPr sz="2200" b="1" u="heavy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8"/>
              </a:rPr>
              <a:t>m/</a:t>
            </a:r>
            <a:endParaRPr sz="2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42304" y="6187440"/>
            <a:ext cx="135636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5">
                <a:solidFill>
                  <a:srgbClr val="001E33"/>
                </a:solidFill>
                <a:latin typeface="Arial"/>
                <a:cs typeface="Arial"/>
              </a:rPr>
              <a:t>/</a:t>
            </a:r>
            <a:r>
              <a:rPr sz="2200" b="1">
                <a:solidFill>
                  <a:srgbClr val="001E33"/>
                </a:solidFill>
                <a:latin typeface="Arial"/>
                <a:cs typeface="Arial"/>
              </a:rPr>
              <a:t>pr</a:t>
            </a:r>
            <a:r>
              <a:rPr sz="2200" b="1" spc="-10">
                <a:solidFill>
                  <a:srgbClr val="001E33"/>
                </a:solidFill>
                <a:latin typeface="Arial"/>
                <a:cs typeface="Arial"/>
              </a:rPr>
              <a:t>o</a:t>
            </a:r>
            <a:r>
              <a:rPr sz="2200" b="1" spc="-45">
                <a:solidFill>
                  <a:srgbClr val="001E33"/>
                </a:solidFill>
                <a:latin typeface="Arial"/>
                <a:cs typeface="Arial"/>
              </a:rPr>
              <a:t>y</a:t>
            </a:r>
            <a:r>
              <a:rPr sz="2200" b="1">
                <a:solidFill>
                  <a:srgbClr val="001E33"/>
                </a:solidFill>
                <a:latin typeface="Arial"/>
                <a:cs typeface="Arial"/>
              </a:rPr>
              <a:t>e</a:t>
            </a:r>
            <a:r>
              <a:rPr sz="2200" b="1" spc="-10">
                <a:solidFill>
                  <a:srgbClr val="001E33"/>
                </a:solidFill>
                <a:latin typeface="Arial"/>
                <a:cs typeface="Arial"/>
              </a:rPr>
              <a:t>c</a:t>
            </a:r>
            <a:r>
              <a:rPr sz="2200" b="1">
                <a:solidFill>
                  <a:srgbClr val="001E33"/>
                </a:solidFill>
                <a:latin typeface="Arial"/>
                <a:cs typeface="Arial"/>
              </a:rPr>
              <a:t>to/</a:t>
            </a:r>
            <a:endParaRPr sz="2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199001" y="6247765"/>
            <a:ext cx="9245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>
                <a:latin typeface="Arial"/>
                <a:cs typeface="Arial"/>
              </a:rPr>
              <a:t>vshatunovv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582" y="401954"/>
            <a:ext cx="23539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/>
              <a:t>Algorithm</a:t>
            </a:r>
            <a:r>
              <a:rPr spc="-35"/>
              <a:t> </a:t>
            </a:r>
            <a:r>
              <a:rPr spc="-5"/>
              <a:t>Design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89761" y="5048884"/>
            <a:ext cx="907605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>
                <a:solidFill>
                  <a:srgbClr val="001E33"/>
                </a:solidFill>
                <a:latin typeface="Arial"/>
                <a:cs typeface="Arial"/>
              </a:rPr>
              <a:t>The following image explains how </a:t>
            </a:r>
            <a:r>
              <a:rPr sz="1400" spc="-5">
                <a:solidFill>
                  <a:srgbClr val="001E33"/>
                </a:solidFill>
                <a:latin typeface="Arial"/>
                <a:cs typeface="Arial"/>
              </a:rPr>
              <a:t>to separate the </a:t>
            </a:r>
            <a:r>
              <a:rPr sz="1400">
                <a:solidFill>
                  <a:srgbClr val="001E33"/>
                </a:solidFill>
                <a:latin typeface="Arial"/>
                <a:cs typeface="Arial"/>
              </a:rPr>
              <a:t>parameters </a:t>
            </a:r>
            <a:r>
              <a:rPr sz="1400" spc="-5">
                <a:solidFill>
                  <a:srgbClr val="001E33"/>
                </a:solidFill>
                <a:latin typeface="Arial"/>
                <a:cs typeface="Arial"/>
              </a:rPr>
              <a:t>or </a:t>
            </a:r>
            <a:r>
              <a:rPr sz="1400">
                <a:solidFill>
                  <a:srgbClr val="001E33"/>
                </a:solidFill>
                <a:latin typeface="Arial"/>
                <a:cs typeface="Arial"/>
              </a:rPr>
              <a:t>variables </a:t>
            </a:r>
            <a:r>
              <a:rPr sz="1400" spc="-5">
                <a:solidFill>
                  <a:srgbClr val="001E33"/>
                </a:solidFill>
                <a:latin typeface="Arial"/>
                <a:cs typeface="Arial"/>
              </a:rPr>
              <a:t>that </a:t>
            </a:r>
            <a:r>
              <a:rPr sz="1400">
                <a:solidFill>
                  <a:srgbClr val="001E33"/>
                </a:solidFill>
                <a:latin typeface="Arial"/>
                <a:cs typeface="Arial"/>
              </a:rPr>
              <a:t>describe each copy in </a:t>
            </a:r>
            <a:r>
              <a:rPr sz="1400" spc="-5">
                <a:solidFill>
                  <a:srgbClr val="001E33"/>
                </a:solidFill>
                <a:latin typeface="Arial"/>
                <a:cs typeface="Arial"/>
              </a:rPr>
              <a:t>the CART  </a:t>
            </a:r>
            <a:r>
              <a:rPr sz="1400">
                <a:solidFill>
                  <a:srgbClr val="001E33"/>
                </a:solidFill>
                <a:latin typeface="Arial"/>
                <a:cs typeface="Arial"/>
              </a:rPr>
              <a:t>decision </a:t>
            </a:r>
            <a:r>
              <a:rPr sz="1400" spc="-5">
                <a:solidFill>
                  <a:srgbClr val="001E33"/>
                </a:solidFill>
                <a:latin typeface="Arial"/>
                <a:cs typeface="Arial"/>
              </a:rPr>
              <a:t>tree. </a:t>
            </a:r>
            <a:r>
              <a:rPr sz="1400">
                <a:solidFill>
                  <a:srgbClr val="001E33"/>
                </a:solidFill>
                <a:latin typeface="Arial"/>
                <a:cs typeface="Arial"/>
              </a:rPr>
              <a:t>The following example </a:t>
            </a:r>
            <a:r>
              <a:rPr sz="1400" spc="-5">
                <a:solidFill>
                  <a:srgbClr val="001E33"/>
                </a:solidFill>
                <a:latin typeface="Arial"/>
                <a:cs typeface="Arial"/>
              </a:rPr>
              <a:t>shows a </a:t>
            </a:r>
            <a:r>
              <a:rPr sz="1400">
                <a:solidFill>
                  <a:srgbClr val="001E33"/>
                </a:solidFill>
                <a:latin typeface="Arial"/>
                <a:cs typeface="Arial"/>
              </a:rPr>
              <a:t>decision </a:t>
            </a:r>
            <a:r>
              <a:rPr sz="1400" spc="-5">
                <a:solidFill>
                  <a:srgbClr val="001E33"/>
                </a:solidFill>
                <a:latin typeface="Arial"/>
                <a:cs typeface="Arial"/>
              </a:rPr>
              <a:t>tree </a:t>
            </a:r>
            <a:r>
              <a:rPr sz="1400">
                <a:solidFill>
                  <a:srgbClr val="001E33"/>
                </a:solidFill>
                <a:latin typeface="Arial"/>
                <a:cs typeface="Arial"/>
              </a:rPr>
              <a:t>for </a:t>
            </a:r>
            <a:r>
              <a:rPr sz="1400" spc="-5">
                <a:solidFill>
                  <a:srgbClr val="001E33"/>
                </a:solidFill>
                <a:latin typeface="Arial"/>
                <a:cs typeface="Arial"/>
              </a:rPr>
              <a:t>4 students </a:t>
            </a:r>
            <a:r>
              <a:rPr sz="1400" spc="-10">
                <a:solidFill>
                  <a:srgbClr val="001E33"/>
                </a:solidFill>
                <a:latin typeface="Arial"/>
                <a:cs typeface="Arial"/>
              </a:rPr>
              <a:t>where </a:t>
            </a:r>
            <a:r>
              <a:rPr sz="1400" spc="-5">
                <a:solidFill>
                  <a:srgbClr val="001E33"/>
                </a:solidFill>
                <a:latin typeface="Arial"/>
                <a:cs typeface="Arial"/>
              </a:rPr>
              <a:t>the </a:t>
            </a:r>
            <a:r>
              <a:rPr sz="1400">
                <a:solidFill>
                  <a:srgbClr val="001E33"/>
                </a:solidFill>
                <a:latin typeface="Arial"/>
                <a:cs typeface="Arial"/>
              </a:rPr>
              <a:t>parameters </a:t>
            </a:r>
            <a:r>
              <a:rPr sz="1400" spc="-5">
                <a:solidFill>
                  <a:srgbClr val="001E33"/>
                </a:solidFill>
                <a:latin typeface="Arial"/>
                <a:cs typeface="Arial"/>
              </a:rPr>
              <a:t>are</a:t>
            </a:r>
            <a:r>
              <a:rPr sz="1400" spc="-160">
                <a:solidFill>
                  <a:srgbClr val="001E33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001E33"/>
                </a:solidFill>
                <a:latin typeface="Arial"/>
                <a:cs typeface="Arial"/>
              </a:rPr>
              <a:t>socioeconomic  </a:t>
            </a:r>
            <a:r>
              <a:rPr sz="1400" spc="-5">
                <a:solidFill>
                  <a:srgbClr val="001E33"/>
                </a:solidFill>
                <a:latin typeface="Arial"/>
                <a:cs typeface="Arial"/>
              </a:rPr>
              <a:t>stratum, </a:t>
            </a:r>
            <a:r>
              <a:rPr sz="1400">
                <a:solidFill>
                  <a:srgbClr val="001E33"/>
                </a:solidFill>
                <a:latin typeface="Arial"/>
                <a:cs typeface="Arial"/>
              </a:rPr>
              <a:t>average in high school and</a:t>
            </a:r>
            <a:r>
              <a:rPr sz="1400" spc="-140">
                <a:solidFill>
                  <a:srgbClr val="001E33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001E33"/>
                </a:solidFill>
                <a:latin typeface="Arial"/>
                <a:cs typeface="Arial"/>
              </a:rPr>
              <a:t>sex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23900" y="1008380"/>
            <a:ext cx="10609580" cy="4010660"/>
            <a:chOff x="723900" y="1008380"/>
            <a:chExt cx="10609580" cy="4010660"/>
          </a:xfrm>
        </p:grpSpPr>
        <p:sp>
          <p:nvSpPr>
            <p:cNvPr id="5" name="object 5"/>
            <p:cNvSpPr/>
            <p:nvPr/>
          </p:nvSpPr>
          <p:spPr>
            <a:xfrm>
              <a:off x="723900" y="1008380"/>
              <a:ext cx="4955540" cy="40106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36640" y="1308100"/>
              <a:ext cx="5196840" cy="34671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582" y="401954"/>
            <a:ext cx="192468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/>
              <a:t>Node</a:t>
            </a:r>
            <a:r>
              <a:rPr spc="-50"/>
              <a:t> </a:t>
            </a:r>
            <a:r>
              <a:t>Splitting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64809" y="4241545"/>
            <a:ext cx="5929630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">
                <a:solidFill>
                  <a:srgbClr val="001E33"/>
                </a:solidFill>
                <a:latin typeface="Arial"/>
                <a:cs typeface="Arial"/>
              </a:rPr>
              <a:t>The purity </a:t>
            </a:r>
            <a:r>
              <a:rPr sz="1400">
                <a:solidFill>
                  <a:srgbClr val="001E33"/>
                </a:solidFill>
                <a:latin typeface="Arial"/>
                <a:cs typeface="Arial"/>
              </a:rPr>
              <a:t>of </a:t>
            </a:r>
            <a:r>
              <a:rPr sz="1400" spc="-5">
                <a:solidFill>
                  <a:srgbClr val="001E33"/>
                </a:solidFill>
                <a:latin typeface="Arial"/>
                <a:cs typeface="Arial"/>
              </a:rPr>
              <a:t>Gini </a:t>
            </a:r>
            <a:r>
              <a:rPr sz="1400">
                <a:solidFill>
                  <a:srgbClr val="001E33"/>
                </a:solidFill>
                <a:latin typeface="Arial"/>
                <a:cs typeface="Arial"/>
              </a:rPr>
              <a:t>is </a:t>
            </a:r>
            <a:r>
              <a:rPr sz="1400" spc="-5">
                <a:solidFill>
                  <a:srgbClr val="001E33"/>
                </a:solidFill>
                <a:latin typeface="Arial"/>
                <a:cs typeface="Arial"/>
              </a:rPr>
              <a:t>used as an </a:t>
            </a:r>
            <a:r>
              <a:rPr sz="1400">
                <a:solidFill>
                  <a:srgbClr val="001E33"/>
                </a:solidFill>
                <a:latin typeface="Arial"/>
                <a:cs typeface="Arial"/>
              </a:rPr>
              <a:t>indicator of </a:t>
            </a:r>
            <a:r>
              <a:rPr sz="1400" spc="-5">
                <a:solidFill>
                  <a:srgbClr val="001E33"/>
                </a:solidFill>
                <a:latin typeface="Arial"/>
                <a:cs typeface="Arial"/>
              </a:rPr>
              <a:t>how the conditions and depth</a:t>
            </a:r>
            <a:r>
              <a:rPr sz="1400" spc="-160">
                <a:solidFill>
                  <a:srgbClr val="001E33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001E33"/>
                </a:solidFill>
                <a:latin typeface="Arial"/>
                <a:cs typeface="Arial"/>
              </a:rPr>
              <a:t>of  </a:t>
            </a:r>
            <a:r>
              <a:rPr sz="1400" spc="-5">
                <a:solidFill>
                  <a:srgbClr val="001E33"/>
                </a:solidFill>
                <a:latin typeface="Arial"/>
                <a:cs typeface="Arial"/>
              </a:rPr>
              <a:t>the branches explain the data. </a:t>
            </a:r>
            <a:r>
              <a:rPr sz="1400" spc="15">
                <a:solidFill>
                  <a:srgbClr val="001E33"/>
                </a:solidFill>
                <a:latin typeface="Arial"/>
                <a:cs typeface="Arial"/>
              </a:rPr>
              <a:t>We </a:t>
            </a:r>
            <a:r>
              <a:rPr sz="1400" spc="-5">
                <a:solidFill>
                  <a:srgbClr val="001E33"/>
                </a:solidFill>
                <a:latin typeface="Arial"/>
                <a:cs typeface="Arial"/>
              </a:rPr>
              <a:t>can see that </a:t>
            </a:r>
            <a:r>
              <a:rPr sz="1400">
                <a:solidFill>
                  <a:srgbClr val="001E33"/>
                </a:solidFill>
                <a:latin typeface="Arial"/>
                <a:cs typeface="Arial"/>
              </a:rPr>
              <a:t>in </a:t>
            </a:r>
            <a:r>
              <a:rPr sz="1400" spc="-5">
                <a:solidFill>
                  <a:srgbClr val="001E33"/>
                </a:solidFill>
                <a:latin typeface="Arial"/>
                <a:cs typeface="Arial"/>
              </a:rPr>
              <a:t>the previous example,  </a:t>
            </a:r>
            <a:r>
              <a:rPr sz="1400" spc="-10">
                <a:solidFill>
                  <a:srgbClr val="001E33"/>
                </a:solidFill>
                <a:latin typeface="Arial"/>
                <a:cs typeface="Arial"/>
              </a:rPr>
              <a:t>when </a:t>
            </a:r>
            <a:r>
              <a:rPr sz="1400">
                <a:solidFill>
                  <a:srgbClr val="001E33"/>
                </a:solidFill>
                <a:latin typeface="Arial"/>
                <a:cs typeface="Arial"/>
              </a:rPr>
              <a:t>asking </a:t>
            </a:r>
            <a:r>
              <a:rPr sz="1400" spc="-10">
                <a:solidFill>
                  <a:srgbClr val="001E33"/>
                </a:solidFill>
                <a:latin typeface="Arial"/>
                <a:cs typeface="Arial"/>
              </a:rPr>
              <a:t>which </a:t>
            </a:r>
            <a:r>
              <a:rPr sz="1400">
                <a:solidFill>
                  <a:srgbClr val="001E33"/>
                </a:solidFill>
                <a:latin typeface="Arial"/>
                <a:cs typeface="Arial"/>
              </a:rPr>
              <a:t>of </a:t>
            </a:r>
            <a:r>
              <a:rPr sz="1400" spc="-5">
                <a:solidFill>
                  <a:srgbClr val="001E33"/>
                </a:solidFill>
                <a:latin typeface="Arial"/>
                <a:cs typeface="Arial"/>
              </a:rPr>
              <a:t>the </a:t>
            </a:r>
            <a:r>
              <a:rPr sz="1400">
                <a:solidFill>
                  <a:srgbClr val="001E33"/>
                </a:solidFill>
                <a:latin typeface="Arial"/>
                <a:cs typeface="Arial"/>
              </a:rPr>
              <a:t>office materials </a:t>
            </a:r>
            <a:r>
              <a:rPr sz="1400" spc="-5">
                <a:solidFill>
                  <a:srgbClr val="001E33"/>
                </a:solidFill>
                <a:latin typeface="Arial"/>
                <a:cs typeface="Arial"/>
              </a:rPr>
              <a:t>have the characteristic </a:t>
            </a:r>
            <a:r>
              <a:rPr sz="1400">
                <a:solidFill>
                  <a:srgbClr val="001E33"/>
                </a:solidFill>
                <a:latin typeface="Arial"/>
                <a:cs typeface="Arial"/>
              </a:rPr>
              <a:t>of being  </a:t>
            </a:r>
            <a:r>
              <a:rPr sz="1400" spc="-5">
                <a:solidFill>
                  <a:srgbClr val="001E33"/>
                </a:solidFill>
                <a:latin typeface="Arial"/>
                <a:cs typeface="Arial"/>
              </a:rPr>
              <a:t>square, the algorithm separates the markers </a:t>
            </a:r>
            <a:r>
              <a:rPr sz="1400">
                <a:solidFill>
                  <a:srgbClr val="001E33"/>
                </a:solidFill>
                <a:latin typeface="Arial"/>
                <a:cs typeface="Arial"/>
              </a:rPr>
              <a:t>from </a:t>
            </a:r>
            <a:r>
              <a:rPr sz="1400" spc="-5">
                <a:solidFill>
                  <a:srgbClr val="001E33"/>
                </a:solidFill>
                <a:latin typeface="Arial"/>
                <a:cs typeface="Arial"/>
              </a:rPr>
              <a:t>the rest </a:t>
            </a:r>
            <a:r>
              <a:rPr sz="1400">
                <a:solidFill>
                  <a:srgbClr val="001E33"/>
                </a:solidFill>
                <a:latin typeface="Arial"/>
                <a:cs typeface="Arial"/>
              </a:rPr>
              <a:t>of them, so</a:t>
            </a:r>
            <a:r>
              <a:rPr sz="1400" spc="-140">
                <a:solidFill>
                  <a:srgbClr val="001E33"/>
                </a:solidFill>
                <a:latin typeface="Arial"/>
                <a:cs typeface="Arial"/>
              </a:rPr>
              <a:t> </a:t>
            </a:r>
            <a:r>
              <a:rPr sz="1400" spc="-10">
                <a:solidFill>
                  <a:srgbClr val="001E33"/>
                </a:solidFill>
                <a:latin typeface="Arial"/>
                <a:cs typeface="Arial"/>
              </a:rPr>
              <a:t>when  </a:t>
            </a:r>
            <a:r>
              <a:rPr sz="1400" spc="-5">
                <a:solidFill>
                  <a:srgbClr val="001E33"/>
                </a:solidFill>
                <a:latin typeface="Arial"/>
                <a:cs typeface="Arial"/>
              </a:rPr>
              <a:t>the characteristic (not square) </a:t>
            </a:r>
            <a:r>
              <a:rPr sz="1400">
                <a:solidFill>
                  <a:srgbClr val="001E33"/>
                </a:solidFill>
                <a:latin typeface="Arial"/>
                <a:cs typeface="Arial"/>
              </a:rPr>
              <a:t>is mentioned, </a:t>
            </a:r>
            <a:r>
              <a:rPr sz="1400" spc="-5">
                <a:solidFill>
                  <a:srgbClr val="001E33"/>
                </a:solidFill>
                <a:latin typeface="Arial"/>
                <a:cs typeface="Arial"/>
              </a:rPr>
              <a:t>the markers </a:t>
            </a:r>
            <a:r>
              <a:rPr sz="1400" spc="-10">
                <a:solidFill>
                  <a:srgbClr val="001E33"/>
                </a:solidFill>
                <a:latin typeface="Arial"/>
                <a:cs typeface="Arial"/>
              </a:rPr>
              <a:t>will </a:t>
            </a:r>
            <a:r>
              <a:rPr sz="1400" spc="-15">
                <a:solidFill>
                  <a:srgbClr val="001E33"/>
                </a:solidFill>
                <a:latin typeface="Arial"/>
                <a:cs typeface="Arial"/>
              </a:rPr>
              <a:t>always </a:t>
            </a:r>
            <a:r>
              <a:rPr sz="1400" spc="-5">
                <a:solidFill>
                  <a:srgbClr val="001E33"/>
                </a:solidFill>
                <a:latin typeface="Arial"/>
                <a:cs typeface="Arial"/>
              </a:rPr>
              <a:t>be  referred to, </a:t>
            </a:r>
            <a:r>
              <a:rPr sz="1400">
                <a:solidFill>
                  <a:srgbClr val="001E33"/>
                </a:solidFill>
                <a:latin typeface="Arial"/>
                <a:cs typeface="Arial"/>
              </a:rPr>
              <a:t>in </a:t>
            </a:r>
            <a:r>
              <a:rPr sz="1400" spc="-5">
                <a:solidFill>
                  <a:srgbClr val="001E33"/>
                </a:solidFill>
                <a:latin typeface="Arial"/>
                <a:cs typeface="Arial"/>
              </a:rPr>
              <a:t>this case the purity </a:t>
            </a:r>
            <a:r>
              <a:rPr sz="1400">
                <a:solidFill>
                  <a:srgbClr val="001E33"/>
                </a:solidFill>
                <a:latin typeface="Arial"/>
                <a:cs typeface="Arial"/>
              </a:rPr>
              <a:t>of </a:t>
            </a:r>
            <a:r>
              <a:rPr sz="1400" spc="-5">
                <a:solidFill>
                  <a:srgbClr val="001E33"/>
                </a:solidFill>
                <a:latin typeface="Arial"/>
                <a:cs typeface="Arial"/>
              </a:rPr>
              <a:t>Gini </a:t>
            </a:r>
            <a:r>
              <a:rPr sz="1400">
                <a:solidFill>
                  <a:srgbClr val="001E33"/>
                </a:solidFill>
                <a:latin typeface="Arial"/>
                <a:cs typeface="Arial"/>
              </a:rPr>
              <a:t>is</a:t>
            </a:r>
            <a:r>
              <a:rPr sz="1400" spc="-114">
                <a:solidFill>
                  <a:srgbClr val="001E33"/>
                </a:solidFill>
                <a:latin typeface="Arial"/>
                <a:cs typeface="Arial"/>
              </a:rPr>
              <a:t> </a:t>
            </a:r>
            <a:r>
              <a:rPr sz="1400" spc="-5">
                <a:solidFill>
                  <a:srgbClr val="001E33"/>
                </a:solidFill>
                <a:latin typeface="Arial"/>
                <a:cs typeface="Arial"/>
              </a:rPr>
              <a:t>zero.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69719" y="1590039"/>
            <a:ext cx="3601720" cy="3038475"/>
            <a:chOff x="1569719" y="1590039"/>
            <a:chExt cx="3601720" cy="3038475"/>
          </a:xfrm>
        </p:grpSpPr>
        <p:sp>
          <p:nvSpPr>
            <p:cNvPr id="5" name="object 5"/>
            <p:cNvSpPr/>
            <p:nvPr/>
          </p:nvSpPr>
          <p:spPr>
            <a:xfrm>
              <a:off x="2440939" y="1590039"/>
              <a:ext cx="439419" cy="4394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48280" y="2179307"/>
              <a:ext cx="691133" cy="66320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96539" y="2204719"/>
              <a:ext cx="596900" cy="56895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796539" y="2204719"/>
              <a:ext cx="596900" cy="568960"/>
            </a:xfrm>
            <a:custGeom>
              <a:avLst/>
              <a:gdLst/>
              <a:ahLst/>
              <a:cxnLst/>
              <a:rect l="l" t="t" r="r" b="b"/>
              <a:pathLst>
                <a:path w="596900" h="568960">
                  <a:moveTo>
                    <a:pt x="0" y="284479"/>
                  </a:moveTo>
                  <a:lnTo>
                    <a:pt x="3905" y="238339"/>
                  </a:lnTo>
                  <a:lnTo>
                    <a:pt x="15213" y="194568"/>
                  </a:lnTo>
                  <a:lnTo>
                    <a:pt x="33309" y="153751"/>
                  </a:lnTo>
                  <a:lnTo>
                    <a:pt x="57578" y="116476"/>
                  </a:lnTo>
                  <a:lnTo>
                    <a:pt x="87407" y="83327"/>
                  </a:lnTo>
                  <a:lnTo>
                    <a:pt x="122182" y="54892"/>
                  </a:lnTo>
                  <a:lnTo>
                    <a:pt x="161287" y="31755"/>
                  </a:lnTo>
                  <a:lnTo>
                    <a:pt x="204110" y="14504"/>
                  </a:lnTo>
                  <a:lnTo>
                    <a:pt x="250035" y="3723"/>
                  </a:lnTo>
                  <a:lnTo>
                    <a:pt x="298450" y="0"/>
                  </a:lnTo>
                  <a:lnTo>
                    <a:pt x="346864" y="3723"/>
                  </a:lnTo>
                  <a:lnTo>
                    <a:pt x="392789" y="14504"/>
                  </a:lnTo>
                  <a:lnTo>
                    <a:pt x="435612" y="31755"/>
                  </a:lnTo>
                  <a:lnTo>
                    <a:pt x="474717" y="54892"/>
                  </a:lnTo>
                  <a:lnTo>
                    <a:pt x="509492" y="83327"/>
                  </a:lnTo>
                  <a:lnTo>
                    <a:pt x="539321" y="116476"/>
                  </a:lnTo>
                  <a:lnTo>
                    <a:pt x="563590" y="153751"/>
                  </a:lnTo>
                  <a:lnTo>
                    <a:pt x="581686" y="194568"/>
                  </a:lnTo>
                  <a:lnTo>
                    <a:pt x="592994" y="238339"/>
                  </a:lnTo>
                  <a:lnTo>
                    <a:pt x="596900" y="284479"/>
                  </a:lnTo>
                  <a:lnTo>
                    <a:pt x="592994" y="330620"/>
                  </a:lnTo>
                  <a:lnTo>
                    <a:pt x="581686" y="374391"/>
                  </a:lnTo>
                  <a:lnTo>
                    <a:pt x="563590" y="415208"/>
                  </a:lnTo>
                  <a:lnTo>
                    <a:pt x="539321" y="452483"/>
                  </a:lnTo>
                  <a:lnTo>
                    <a:pt x="509492" y="485632"/>
                  </a:lnTo>
                  <a:lnTo>
                    <a:pt x="474717" y="514067"/>
                  </a:lnTo>
                  <a:lnTo>
                    <a:pt x="435612" y="537204"/>
                  </a:lnTo>
                  <a:lnTo>
                    <a:pt x="392789" y="554455"/>
                  </a:lnTo>
                  <a:lnTo>
                    <a:pt x="346864" y="565236"/>
                  </a:lnTo>
                  <a:lnTo>
                    <a:pt x="298450" y="568959"/>
                  </a:lnTo>
                  <a:lnTo>
                    <a:pt x="250035" y="565236"/>
                  </a:lnTo>
                  <a:lnTo>
                    <a:pt x="204110" y="554455"/>
                  </a:lnTo>
                  <a:lnTo>
                    <a:pt x="161287" y="537204"/>
                  </a:lnTo>
                  <a:lnTo>
                    <a:pt x="122182" y="514067"/>
                  </a:lnTo>
                  <a:lnTo>
                    <a:pt x="87407" y="485632"/>
                  </a:lnTo>
                  <a:lnTo>
                    <a:pt x="57578" y="452483"/>
                  </a:lnTo>
                  <a:lnTo>
                    <a:pt x="33309" y="415208"/>
                  </a:lnTo>
                  <a:lnTo>
                    <a:pt x="15213" y="374391"/>
                  </a:lnTo>
                  <a:lnTo>
                    <a:pt x="3905" y="330620"/>
                  </a:lnTo>
                  <a:lnTo>
                    <a:pt x="0" y="284479"/>
                  </a:lnTo>
                  <a:close/>
                </a:path>
              </a:pathLst>
            </a:custGeom>
            <a:ln w="9525">
              <a:solidFill>
                <a:srgbClr val="6CAC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24379" y="2725419"/>
              <a:ext cx="889254" cy="122453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067813" y="2748914"/>
              <a:ext cx="804545" cy="1140460"/>
            </a:xfrm>
            <a:custGeom>
              <a:avLst/>
              <a:gdLst/>
              <a:ahLst/>
              <a:cxnLst/>
              <a:rect l="l" t="t" r="r" b="b"/>
              <a:pathLst>
                <a:path w="804544" h="1140460">
                  <a:moveTo>
                    <a:pt x="715772" y="0"/>
                  </a:moveTo>
                  <a:lnTo>
                    <a:pt x="44196" y="1022477"/>
                  </a:lnTo>
                  <a:lnTo>
                    <a:pt x="0" y="993394"/>
                  </a:lnTo>
                  <a:lnTo>
                    <a:pt x="30353" y="1140206"/>
                  </a:lnTo>
                  <a:lnTo>
                    <a:pt x="177165" y="1109726"/>
                  </a:lnTo>
                  <a:lnTo>
                    <a:pt x="132842" y="1080643"/>
                  </a:lnTo>
                  <a:lnTo>
                    <a:pt x="804291" y="58165"/>
                  </a:lnTo>
                  <a:lnTo>
                    <a:pt x="715772" y="0"/>
                  </a:lnTo>
                  <a:close/>
                </a:path>
              </a:pathLst>
            </a:custGeom>
            <a:solidFill>
              <a:srgbClr val="001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69719" y="3967479"/>
              <a:ext cx="688594" cy="66065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17979" y="3992879"/>
              <a:ext cx="594359" cy="56641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17979" y="3992879"/>
              <a:ext cx="594360" cy="566420"/>
            </a:xfrm>
            <a:custGeom>
              <a:avLst/>
              <a:gdLst/>
              <a:ahLst/>
              <a:cxnLst/>
              <a:rect l="l" t="t" r="r" b="b"/>
              <a:pathLst>
                <a:path w="594360" h="566420">
                  <a:moveTo>
                    <a:pt x="0" y="283210"/>
                  </a:moveTo>
                  <a:lnTo>
                    <a:pt x="3890" y="237259"/>
                  </a:lnTo>
                  <a:lnTo>
                    <a:pt x="15154" y="193673"/>
                  </a:lnTo>
                  <a:lnTo>
                    <a:pt x="33179" y="153036"/>
                  </a:lnTo>
                  <a:lnTo>
                    <a:pt x="57351" y="115927"/>
                  </a:lnTo>
                  <a:lnTo>
                    <a:pt x="87058" y="82931"/>
                  </a:lnTo>
                  <a:lnTo>
                    <a:pt x="121688" y="54628"/>
                  </a:lnTo>
                  <a:lnTo>
                    <a:pt x="160628" y="31601"/>
                  </a:lnTo>
                  <a:lnTo>
                    <a:pt x="203265" y="14433"/>
                  </a:lnTo>
                  <a:lnTo>
                    <a:pt x="248986" y="3705"/>
                  </a:lnTo>
                  <a:lnTo>
                    <a:pt x="297180" y="0"/>
                  </a:lnTo>
                  <a:lnTo>
                    <a:pt x="345373" y="3705"/>
                  </a:lnTo>
                  <a:lnTo>
                    <a:pt x="391094" y="14433"/>
                  </a:lnTo>
                  <a:lnTo>
                    <a:pt x="433731" y="31601"/>
                  </a:lnTo>
                  <a:lnTo>
                    <a:pt x="472671" y="54628"/>
                  </a:lnTo>
                  <a:lnTo>
                    <a:pt x="507301" y="82931"/>
                  </a:lnTo>
                  <a:lnTo>
                    <a:pt x="537008" y="115927"/>
                  </a:lnTo>
                  <a:lnTo>
                    <a:pt x="561180" y="153036"/>
                  </a:lnTo>
                  <a:lnTo>
                    <a:pt x="579205" y="193673"/>
                  </a:lnTo>
                  <a:lnTo>
                    <a:pt x="590469" y="237259"/>
                  </a:lnTo>
                  <a:lnTo>
                    <a:pt x="594359" y="283210"/>
                  </a:lnTo>
                  <a:lnTo>
                    <a:pt x="590469" y="329160"/>
                  </a:lnTo>
                  <a:lnTo>
                    <a:pt x="579205" y="372746"/>
                  </a:lnTo>
                  <a:lnTo>
                    <a:pt x="561180" y="413383"/>
                  </a:lnTo>
                  <a:lnTo>
                    <a:pt x="537008" y="450492"/>
                  </a:lnTo>
                  <a:lnTo>
                    <a:pt x="507301" y="483489"/>
                  </a:lnTo>
                  <a:lnTo>
                    <a:pt x="472671" y="511791"/>
                  </a:lnTo>
                  <a:lnTo>
                    <a:pt x="433731" y="534818"/>
                  </a:lnTo>
                  <a:lnTo>
                    <a:pt x="391094" y="551986"/>
                  </a:lnTo>
                  <a:lnTo>
                    <a:pt x="345373" y="562714"/>
                  </a:lnTo>
                  <a:lnTo>
                    <a:pt x="297180" y="566420"/>
                  </a:lnTo>
                  <a:lnTo>
                    <a:pt x="248986" y="562714"/>
                  </a:lnTo>
                  <a:lnTo>
                    <a:pt x="203265" y="551986"/>
                  </a:lnTo>
                  <a:lnTo>
                    <a:pt x="160628" y="534818"/>
                  </a:lnTo>
                  <a:lnTo>
                    <a:pt x="121688" y="511791"/>
                  </a:lnTo>
                  <a:lnTo>
                    <a:pt x="87058" y="483489"/>
                  </a:lnTo>
                  <a:lnTo>
                    <a:pt x="57351" y="450492"/>
                  </a:lnTo>
                  <a:lnTo>
                    <a:pt x="33179" y="413383"/>
                  </a:lnTo>
                  <a:lnTo>
                    <a:pt x="15154" y="372746"/>
                  </a:lnTo>
                  <a:lnTo>
                    <a:pt x="3890" y="329160"/>
                  </a:lnTo>
                  <a:lnTo>
                    <a:pt x="0" y="283210"/>
                  </a:lnTo>
                  <a:close/>
                </a:path>
              </a:pathLst>
            </a:custGeom>
            <a:ln w="9525">
              <a:solidFill>
                <a:srgbClr val="6CAC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78580" y="3921747"/>
              <a:ext cx="688594" cy="66320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926840" y="3947160"/>
              <a:ext cx="594360" cy="5689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926840" y="3947160"/>
              <a:ext cx="594360" cy="568960"/>
            </a:xfrm>
            <a:custGeom>
              <a:avLst/>
              <a:gdLst/>
              <a:ahLst/>
              <a:cxnLst/>
              <a:rect l="l" t="t" r="r" b="b"/>
              <a:pathLst>
                <a:path w="594360" h="568960">
                  <a:moveTo>
                    <a:pt x="0" y="284479"/>
                  </a:moveTo>
                  <a:lnTo>
                    <a:pt x="3890" y="238339"/>
                  </a:lnTo>
                  <a:lnTo>
                    <a:pt x="15154" y="194568"/>
                  </a:lnTo>
                  <a:lnTo>
                    <a:pt x="33179" y="153751"/>
                  </a:lnTo>
                  <a:lnTo>
                    <a:pt x="57351" y="116476"/>
                  </a:lnTo>
                  <a:lnTo>
                    <a:pt x="87058" y="83327"/>
                  </a:lnTo>
                  <a:lnTo>
                    <a:pt x="121688" y="54892"/>
                  </a:lnTo>
                  <a:lnTo>
                    <a:pt x="160628" y="31755"/>
                  </a:lnTo>
                  <a:lnTo>
                    <a:pt x="203265" y="14504"/>
                  </a:lnTo>
                  <a:lnTo>
                    <a:pt x="248986" y="3723"/>
                  </a:lnTo>
                  <a:lnTo>
                    <a:pt x="297180" y="0"/>
                  </a:lnTo>
                  <a:lnTo>
                    <a:pt x="345373" y="3723"/>
                  </a:lnTo>
                  <a:lnTo>
                    <a:pt x="391094" y="14504"/>
                  </a:lnTo>
                  <a:lnTo>
                    <a:pt x="433731" y="31755"/>
                  </a:lnTo>
                  <a:lnTo>
                    <a:pt x="472671" y="54892"/>
                  </a:lnTo>
                  <a:lnTo>
                    <a:pt x="507301" y="83327"/>
                  </a:lnTo>
                  <a:lnTo>
                    <a:pt x="537008" y="116476"/>
                  </a:lnTo>
                  <a:lnTo>
                    <a:pt x="561180" y="153751"/>
                  </a:lnTo>
                  <a:lnTo>
                    <a:pt x="579205" y="194568"/>
                  </a:lnTo>
                  <a:lnTo>
                    <a:pt x="590469" y="238339"/>
                  </a:lnTo>
                  <a:lnTo>
                    <a:pt x="594360" y="284479"/>
                  </a:lnTo>
                  <a:lnTo>
                    <a:pt x="590469" y="330620"/>
                  </a:lnTo>
                  <a:lnTo>
                    <a:pt x="579205" y="374391"/>
                  </a:lnTo>
                  <a:lnTo>
                    <a:pt x="561180" y="415208"/>
                  </a:lnTo>
                  <a:lnTo>
                    <a:pt x="537008" y="452483"/>
                  </a:lnTo>
                  <a:lnTo>
                    <a:pt x="507301" y="485632"/>
                  </a:lnTo>
                  <a:lnTo>
                    <a:pt x="472671" y="514067"/>
                  </a:lnTo>
                  <a:lnTo>
                    <a:pt x="433731" y="537204"/>
                  </a:lnTo>
                  <a:lnTo>
                    <a:pt x="391094" y="554455"/>
                  </a:lnTo>
                  <a:lnTo>
                    <a:pt x="345373" y="565236"/>
                  </a:lnTo>
                  <a:lnTo>
                    <a:pt x="297180" y="568959"/>
                  </a:lnTo>
                  <a:lnTo>
                    <a:pt x="248986" y="565236"/>
                  </a:lnTo>
                  <a:lnTo>
                    <a:pt x="203265" y="554455"/>
                  </a:lnTo>
                  <a:lnTo>
                    <a:pt x="160628" y="537204"/>
                  </a:lnTo>
                  <a:lnTo>
                    <a:pt x="121688" y="514067"/>
                  </a:lnTo>
                  <a:lnTo>
                    <a:pt x="87058" y="485632"/>
                  </a:lnTo>
                  <a:lnTo>
                    <a:pt x="57351" y="452483"/>
                  </a:lnTo>
                  <a:lnTo>
                    <a:pt x="33179" y="415208"/>
                  </a:lnTo>
                  <a:lnTo>
                    <a:pt x="15154" y="374391"/>
                  </a:lnTo>
                  <a:lnTo>
                    <a:pt x="3890" y="330620"/>
                  </a:lnTo>
                  <a:lnTo>
                    <a:pt x="0" y="284479"/>
                  </a:lnTo>
                  <a:close/>
                </a:path>
              </a:pathLst>
            </a:custGeom>
            <a:ln w="9525">
              <a:solidFill>
                <a:srgbClr val="6CAC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248659" y="2705100"/>
              <a:ext cx="853693" cy="124739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292221" y="2728467"/>
              <a:ext cx="770890" cy="1163955"/>
            </a:xfrm>
            <a:custGeom>
              <a:avLst/>
              <a:gdLst/>
              <a:ahLst/>
              <a:cxnLst/>
              <a:rect l="l" t="t" r="r" b="b"/>
              <a:pathLst>
                <a:path w="770889" h="1163954">
                  <a:moveTo>
                    <a:pt x="90550" y="0"/>
                  </a:moveTo>
                  <a:lnTo>
                    <a:pt x="0" y="54991"/>
                  </a:lnTo>
                  <a:lnTo>
                    <a:pt x="634618" y="1100836"/>
                  </a:lnTo>
                  <a:lnTo>
                    <a:pt x="589279" y="1128268"/>
                  </a:lnTo>
                  <a:lnTo>
                    <a:pt x="734821" y="1163955"/>
                  </a:lnTo>
                  <a:lnTo>
                    <a:pt x="770508" y="1018286"/>
                  </a:lnTo>
                  <a:lnTo>
                    <a:pt x="725169" y="1045845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001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136900" y="2903219"/>
              <a:ext cx="734313" cy="93751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141980" y="3017519"/>
              <a:ext cx="680961" cy="73685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181084" y="2925577"/>
              <a:ext cx="649605" cy="855344"/>
            </a:xfrm>
            <a:custGeom>
              <a:avLst/>
              <a:gdLst/>
              <a:ahLst/>
              <a:cxnLst/>
              <a:rect l="l" t="t" r="r" b="b"/>
              <a:pathLst>
                <a:path w="649604" h="855345">
                  <a:moveTo>
                    <a:pt x="198391" y="0"/>
                  </a:moveTo>
                  <a:lnTo>
                    <a:pt x="22109" y="100959"/>
                  </a:lnTo>
                  <a:lnTo>
                    <a:pt x="0" y="147125"/>
                  </a:lnTo>
                  <a:lnTo>
                    <a:pt x="6107" y="164459"/>
                  </a:lnTo>
                  <a:lnTo>
                    <a:pt x="405014" y="832733"/>
                  </a:lnTo>
                  <a:lnTo>
                    <a:pt x="417363" y="846288"/>
                  </a:lnTo>
                  <a:lnTo>
                    <a:pt x="433415" y="853830"/>
                  </a:lnTo>
                  <a:lnTo>
                    <a:pt x="451109" y="854825"/>
                  </a:lnTo>
                  <a:lnTo>
                    <a:pt x="468387" y="848735"/>
                  </a:lnTo>
                  <a:lnTo>
                    <a:pt x="627391" y="753866"/>
                  </a:lnTo>
                  <a:lnTo>
                    <a:pt x="641000" y="741515"/>
                  </a:lnTo>
                  <a:lnTo>
                    <a:pt x="648537" y="725449"/>
                  </a:lnTo>
                  <a:lnTo>
                    <a:pt x="649501" y="707717"/>
                  </a:lnTo>
                  <a:lnTo>
                    <a:pt x="643393" y="690366"/>
                  </a:lnTo>
                  <a:lnTo>
                    <a:pt x="244486" y="22092"/>
                  </a:lnTo>
                  <a:lnTo>
                    <a:pt x="232138" y="8536"/>
                  </a:lnTo>
                  <a:lnTo>
                    <a:pt x="216086" y="994"/>
                  </a:lnTo>
                  <a:lnTo>
                    <a:pt x="198391" y="0"/>
                  </a:lnTo>
                  <a:close/>
                </a:path>
              </a:pathLst>
            </a:custGeom>
            <a:solidFill>
              <a:srgbClr val="001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380866" y="3192779"/>
              <a:ext cx="211454" cy="320675"/>
            </a:xfrm>
            <a:custGeom>
              <a:avLst/>
              <a:gdLst/>
              <a:ahLst/>
              <a:cxnLst/>
              <a:rect l="l" t="t" r="r" b="b"/>
              <a:pathLst>
                <a:path w="211454" h="320675">
                  <a:moveTo>
                    <a:pt x="174120" y="246016"/>
                  </a:moveTo>
                  <a:lnTo>
                    <a:pt x="135985" y="264937"/>
                  </a:lnTo>
                  <a:lnTo>
                    <a:pt x="127206" y="292163"/>
                  </a:lnTo>
                  <a:lnTo>
                    <a:pt x="128668" y="298688"/>
                  </a:lnTo>
                  <a:lnTo>
                    <a:pt x="131572" y="304927"/>
                  </a:lnTo>
                  <a:lnTo>
                    <a:pt x="136144" y="312547"/>
                  </a:lnTo>
                  <a:lnTo>
                    <a:pt x="142748" y="317119"/>
                  </a:lnTo>
                  <a:lnTo>
                    <a:pt x="151257" y="318770"/>
                  </a:lnTo>
                  <a:lnTo>
                    <a:pt x="159893" y="320548"/>
                  </a:lnTo>
                  <a:lnTo>
                    <a:pt x="167894" y="319786"/>
                  </a:lnTo>
                  <a:lnTo>
                    <a:pt x="175260" y="316865"/>
                  </a:lnTo>
                  <a:lnTo>
                    <a:pt x="175333" y="314960"/>
                  </a:lnTo>
                  <a:lnTo>
                    <a:pt x="168148" y="314960"/>
                  </a:lnTo>
                  <a:lnTo>
                    <a:pt x="162306" y="314706"/>
                  </a:lnTo>
                  <a:lnTo>
                    <a:pt x="157861" y="312800"/>
                  </a:lnTo>
                  <a:lnTo>
                    <a:pt x="153416" y="311023"/>
                  </a:lnTo>
                  <a:lnTo>
                    <a:pt x="149860" y="307848"/>
                  </a:lnTo>
                  <a:lnTo>
                    <a:pt x="143129" y="296672"/>
                  </a:lnTo>
                  <a:lnTo>
                    <a:pt x="142621" y="289179"/>
                  </a:lnTo>
                  <a:lnTo>
                    <a:pt x="145415" y="280670"/>
                  </a:lnTo>
                  <a:lnTo>
                    <a:pt x="148201" y="274599"/>
                  </a:lnTo>
                  <a:lnTo>
                    <a:pt x="152368" y="268970"/>
                  </a:lnTo>
                  <a:lnTo>
                    <a:pt x="157916" y="263792"/>
                  </a:lnTo>
                  <a:lnTo>
                    <a:pt x="164846" y="259080"/>
                  </a:lnTo>
                  <a:lnTo>
                    <a:pt x="170673" y="259080"/>
                  </a:lnTo>
                  <a:lnTo>
                    <a:pt x="169163" y="256540"/>
                  </a:lnTo>
                  <a:lnTo>
                    <a:pt x="175133" y="253619"/>
                  </a:lnTo>
                  <a:lnTo>
                    <a:pt x="180721" y="252857"/>
                  </a:lnTo>
                  <a:lnTo>
                    <a:pt x="195735" y="252857"/>
                  </a:lnTo>
                  <a:lnTo>
                    <a:pt x="195294" y="252460"/>
                  </a:lnTo>
                  <a:lnTo>
                    <a:pt x="189031" y="248949"/>
                  </a:lnTo>
                  <a:lnTo>
                    <a:pt x="181863" y="246761"/>
                  </a:lnTo>
                  <a:lnTo>
                    <a:pt x="174120" y="246016"/>
                  </a:lnTo>
                  <a:close/>
                </a:path>
                <a:path w="211454" h="320675">
                  <a:moveTo>
                    <a:pt x="175387" y="313563"/>
                  </a:moveTo>
                  <a:lnTo>
                    <a:pt x="168148" y="314960"/>
                  </a:lnTo>
                  <a:lnTo>
                    <a:pt x="175333" y="314960"/>
                  </a:lnTo>
                  <a:lnTo>
                    <a:pt x="175387" y="313563"/>
                  </a:lnTo>
                  <a:close/>
                </a:path>
                <a:path w="211454" h="320675">
                  <a:moveTo>
                    <a:pt x="170673" y="259080"/>
                  </a:moveTo>
                  <a:lnTo>
                    <a:pt x="164846" y="259080"/>
                  </a:lnTo>
                  <a:lnTo>
                    <a:pt x="192912" y="306324"/>
                  </a:lnTo>
                  <a:lnTo>
                    <a:pt x="201422" y="301244"/>
                  </a:lnTo>
                  <a:lnTo>
                    <a:pt x="206756" y="294767"/>
                  </a:lnTo>
                  <a:lnTo>
                    <a:pt x="208433" y="288163"/>
                  </a:lnTo>
                  <a:lnTo>
                    <a:pt x="187960" y="288163"/>
                  </a:lnTo>
                  <a:lnTo>
                    <a:pt x="170673" y="259080"/>
                  </a:lnTo>
                  <a:close/>
                </a:path>
                <a:path w="211454" h="320675">
                  <a:moveTo>
                    <a:pt x="195735" y="252857"/>
                  </a:moveTo>
                  <a:lnTo>
                    <a:pt x="180721" y="252857"/>
                  </a:lnTo>
                  <a:lnTo>
                    <a:pt x="185928" y="254254"/>
                  </a:lnTo>
                  <a:lnTo>
                    <a:pt x="191008" y="255524"/>
                  </a:lnTo>
                  <a:lnTo>
                    <a:pt x="194818" y="258318"/>
                  </a:lnTo>
                  <a:lnTo>
                    <a:pt x="197358" y="262382"/>
                  </a:lnTo>
                  <a:lnTo>
                    <a:pt x="198882" y="265049"/>
                  </a:lnTo>
                  <a:lnTo>
                    <a:pt x="199644" y="268097"/>
                  </a:lnTo>
                  <a:lnTo>
                    <a:pt x="199390" y="274955"/>
                  </a:lnTo>
                  <a:lnTo>
                    <a:pt x="187960" y="288163"/>
                  </a:lnTo>
                  <a:lnTo>
                    <a:pt x="208433" y="288163"/>
                  </a:lnTo>
                  <a:lnTo>
                    <a:pt x="208787" y="286766"/>
                  </a:lnTo>
                  <a:lnTo>
                    <a:pt x="210947" y="278892"/>
                  </a:lnTo>
                  <a:lnTo>
                    <a:pt x="209677" y="271145"/>
                  </a:lnTo>
                  <a:lnTo>
                    <a:pt x="205105" y="263398"/>
                  </a:lnTo>
                  <a:lnTo>
                    <a:pt x="200652" y="257280"/>
                  </a:lnTo>
                  <a:lnTo>
                    <a:pt x="195735" y="252857"/>
                  </a:lnTo>
                  <a:close/>
                </a:path>
                <a:path w="211454" h="320675">
                  <a:moveTo>
                    <a:pt x="135382" y="151257"/>
                  </a:moveTo>
                  <a:lnTo>
                    <a:pt x="133778" y="152204"/>
                  </a:lnTo>
                  <a:lnTo>
                    <a:pt x="133604" y="153162"/>
                  </a:lnTo>
                  <a:lnTo>
                    <a:pt x="133146" y="153827"/>
                  </a:lnTo>
                  <a:lnTo>
                    <a:pt x="134747" y="156464"/>
                  </a:lnTo>
                  <a:lnTo>
                    <a:pt x="135890" y="159131"/>
                  </a:lnTo>
                  <a:lnTo>
                    <a:pt x="136144" y="160909"/>
                  </a:lnTo>
                  <a:lnTo>
                    <a:pt x="136271" y="162687"/>
                  </a:lnTo>
                  <a:lnTo>
                    <a:pt x="135890" y="164337"/>
                  </a:lnTo>
                  <a:lnTo>
                    <a:pt x="135000" y="165735"/>
                  </a:lnTo>
                  <a:lnTo>
                    <a:pt x="134238" y="167132"/>
                  </a:lnTo>
                  <a:lnTo>
                    <a:pt x="132207" y="168783"/>
                  </a:lnTo>
                  <a:lnTo>
                    <a:pt x="129032" y="170815"/>
                  </a:lnTo>
                  <a:lnTo>
                    <a:pt x="92075" y="192786"/>
                  </a:lnTo>
                  <a:lnTo>
                    <a:pt x="87503" y="196215"/>
                  </a:lnTo>
                  <a:lnTo>
                    <a:pt x="81915" y="202565"/>
                  </a:lnTo>
                  <a:lnTo>
                    <a:pt x="80137" y="206248"/>
                  </a:lnTo>
                  <a:lnTo>
                    <a:pt x="79121" y="214503"/>
                  </a:lnTo>
                  <a:lnTo>
                    <a:pt x="80010" y="218440"/>
                  </a:lnTo>
                  <a:lnTo>
                    <a:pt x="110617" y="236855"/>
                  </a:lnTo>
                  <a:lnTo>
                    <a:pt x="96138" y="245491"/>
                  </a:lnTo>
                  <a:lnTo>
                    <a:pt x="98171" y="248793"/>
                  </a:lnTo>
                  <a:lnTo>
                    <a:pt x="118745" y="264287"/>
                  </a:lnTo>
                  <a:lnTo>
                    <a:pt x="120777" y="261620"/>
                  </a:lnTo>
                  <a:lnTo>
                    <a:pt x="118745" y="260223"/>
                  </a:lnTo>
                  <a:lnTo>
                    <a:pt x="117221" y="258699"/>
                  </a:lnTo>
                  <a:lnTo>
                    <a:pt x="116332" y="257175"/>
                  </a:lnTo>
                  <a:lnTo>
                    <a:pt x="115697" y="256032"/>
                  </a:lnTo>
                  <a:lnTo>
                    <a:pt x="115584" y="255524"/>
                  </a:lnTo>
                  <a:lnTo>
                    <a:pt x="115697" y="253619"/>
                  </a:lnTo>
                  <a:lnTo>
                    <a:pt x="115834" y="252460"/>
                  </a:lnTo>
                  <a:lnTo>
                    <a:pt x="116712" y="251079"/>
                  </a:lnTo>
                  <a:lnTo>
                    <a:pt x="118374" y="249672"/>
                  </a:lnTo>
                  <a:lnTo>
                    <a:pt x="119887" y="248285"/>
                  </a:lnTo>
                  <a:lnTo>
                    <a:pt x="124587" y="245237"/>
                  </a:lnTo>
                  <a:lnTo>
                    <a:pt x="143065" y="234187"/>
                  </a:lnTo>
                  <a:lnTo>
                    <a:pt x="114935" y="234187"/>
                  </a:lnTo>
                  <a:lnTo>
                    <a:pt x="108966" y="232791"/>
                  </a:lnTo>
                  <a:lnTo>
                    <a:pt x="104521" y="231012"/>
                  </a:lnTo>
                  <a:lnTo>
                    <a:pt x="101600" y="229108"/>
                  </a:lnTo>
                  <a:lnTo>
                    <a:pt x="98552" y="227203"/>
                  </a:lnTo>
                  <a:lnTo>
                    <a:pt x="96520" y="225171"/>
                  </a:lnTo>
                  <a:lnTo>
                    <a:pt x="95250" y="223139"/>
                  </a:lnTo>
                  <a:lnTo>
                    <a:pt x="93345" y="219964"/>
                  </a:lnTo>
                  <a:lnTo>
                    <a:pt x="92710" y="216662"/>
                  </a:lnTo>
                  <a:lnTo>
                    <a:pt x="93345" y="213233"/>
                  </a:lnTo>
                  <a:lnTo>
                    <a:pt x="94107" y="209931"/>
                  </a:lnTo>
                  <a:lnTo>
                    <a:pt x="97536" y="206248"/>
                  </a:lnTo>
                  <a:lnTo>
                    <a:pt x="103886" y="202565"/>
                  </a:lnTo>
                  <a:lnTo>
                    <a:pt x="149606" y="175260"/>
                  </a:lnTo>
                  <a:lnTo>
                    <a:pt x="135382" y="151257"/>
                  </a:lnTo>
                  <a:close/>
                </a:path>
                <a:path w="211454" h="320675">
                  <a:moveTo>
                    <a:pt x="160020" y="192532"/>
                  </a:moveTo>
                  <a:lnTo>
                    <a:pt x="157225" y="194183"/>
                  </a:lnTo>
                  <a:lnTo>
                    <a:pt x="159766" y="198755"/>
                  </a:lnTo>
                  <a:lnTo>
                    <a:pt x="160782" y="202057"/>
                  </a:lnTo>
                  <a:lnTo>
                    <a:pt x="160274" y="204343"/>
                  </a:lnTo>
                  <a:lnTo>
                    <a:pt x="159766" y="206502"/>
                  </a:lnTo>
                  <a:lnTo>
                    <a:pt x="157607" y="208787"/>
                  </a:lnTo>
                  <a:lnTo>
                    <a:pt x="153670" y="211074"/>
                  </a:lnTo>
                  <a:lnTo>
                    <a:pt x="114935" y="234187"/>
                  </a:lnTo>
                  <a:lnTo>
                    <a:pt x="143065" y="234187"/>
                  </a:lnTo>
                  <a:lnTo>
                    <a:pt x="173862" y="215773"/>
                  </a:lnTo>
                  <a:lnTo>
                    <a:pt x="160020" y="192532"/>
                  </a:lnTo>
                  <a:close/>
                </a:path>
                <a:path w="211454" h="320675">
                  <a:moveTo>
                    <a:pt x="40767" y="141859"/>
                  </a:moveTo>
                  <a:lnTo>
                    <a:pt x="38100" y="143510"/>
                  </a:lnTo>
                  <a:lnTo>
                    <a:pt x="58928" y="178435"/>
                  </a:lnTo>
                  <a:lnTo>
                    <a:pt x="61595" y="176784"/>
                  </a:lnTo>
                  <a:lnTo>
                    <a:pt x="59817" y="173736"/>
                  </a:lnTo>
                  <a:lnTo>
                    <a:pt x="58800" y="171069"/>
                  </a:lnTo>
                  <a:lnTo>
                    <a:pt x="80325" y="149479"/>
                  </a:lnTo>
                  <a:lnTo>
                    <a:pt x="50292" y="149479"/>
                  </a:lnTo>
                  <a:lnTo>
                    <a:pt x="48513" y="149352"/>
                  </a:lnTo>
                  <a:lnTo>
                    <a:pt x="44958" y="147574"/>
                  </a:lnTo>
                  <a:lnTo>
                    <a:pt x="42799" y="145287"/>
                  </a:lnTo>
                  <a:lnTo>
                    <a:pt x="40767" y="141859"/>
                  </a:lnTo>
                  <a:close/>
                </a:path>
                <a:path w="211454" h="320675">
                  <a:moveTo>
                    <a:pt x="126515" y="137033"/>
                  </a:moveTo>
                  <a:lnTo>
                    <a:pt x="106553" y="137033"/>
                  </a:lnTo>
                  <a:lnTo>
                    <a:pt x="111252" y="137287"/>
                  </a:lnTo>
                  <a:lnTo>
                    <a:pt x="116332" y="138811"/>
                  </a:lnTo>
                  <a:lnTo>
                    <a:pt x="117348" y="139446"/>
                  </a:lnTo>
                  <a:lnTo>
                    <a:pt x="118491" y="141478"/>
                  </a:lnTo>
                  <a:lnTo>
                    <a:pt x="118618" y="143510"/>
                  </a:lnTo>
                  <a:lnTo>
                    <a:pt x="118237" y="146685"/>
                  </a:lnTo>
                  <a:lnTo>
                    <a:pt x="117911" y="148717"/>
                  </a:lnTo>
                  <a:lnTo>
                    <a:pt x="117805" y="150368"/>
                  </a:lnTo>
                  <a:lnTo>
                    <a:pt x="118110" y="152400"/>
                  </a:lnTo>
                  <a:lnTo>
                    <a:pt x="119125" y="154050"/>
                  </a:lnTo>
                  <a:lnTo>
                    <a:pt x="120142" y="155956"/>
                  </a:lnTo>
                  <a:lnTo>
                    <a:pt x="121793" y="157099"/>
                  </a:lnTo>
                  <a:lnTo>
                    <a:pt x="123952" y="157480"/>
                  </a:lnTo>
                  <a:lnTo>
                    <a:pt x="125984" y="157987"/>
                  </a:lnTo>
                  <a:lnTo>
                    <a:pt x="128016" y="157734"/>
                  </a:lnTo>
                  <a:lnTo>
                    <a:pt x="132207" y="155194"/>
                  </a:lnTo>
                  <a:lnTo>
                    <a:pt x="133146" y="153827"/>
                  </a:lnTo>
                  <a:lnTo>
                    <a:pt x="132587" y="152908"/>
                  </a:lnTo>
                  <a:lnTo>
                    <a:pt x="133778" y="152204"/>
                  </a:lnTo>
                  <a:lnTo>
                    <a:pt x="134112" y="150368"/>
                  </a:lnTo>
                  <a:lnTo>
                    <a:pt x="134747" y="147574"/>
                  </a:lnTo>
                  <a:lnTo>
                    <a:pt x="134238" y="144907"/>
                  </a:lnTo>
                  <a:lnTo>
                    <a:pt x="132587" y="142112"/>
                  </a:lnTo>
                  <a:lnTo>
                    <a:pt x="128970" y="138231"/>
                  </a:lnTo>
                  <a:lnTo>
                    <a:pt x="126515" y="137033"/>
                  </a:lnTo>
                  <a:close/>
                </a:path>
                <a:path w="211454" h="320675">
                  <a:moveTo>
                    <a:pt x="133778" y="152204"/>
                  </a:moveTo>
                  <a:lnTo>
                    <a:pt x="132587" y="152908"/>
                  </a:lnTo>
                  <a:lnTo>
                    <a:pt x="133146" y="153827"/>
                  </a:lnTo>
                  <a:lnTo>
                    <a:pt x="133604" y="153162"/>
                  </a:lnTo>
                  <a:lnTo>
                    <a:pt x="133778" y="152204"/>
                  </a:lnTo>
                  <a:close/>
                </a:path>
                <a:path w="211454" h="320675">
                  <a:moveTo>
                    <a:pt x="99568" y="105791"/>
                  </a:moveTo>
                  <a:lnTo>
                    <a:pt x="97282" y="108077"/>
                  </a:lnTo>
                  <a:lnTo>
                    <a:pt x="99187" y="109600"/>
                  </a:lnTo>
                  <a:lnTo>
                    <a:pt x="100584" y="111125"/>
                  </a:lnTo>
                  <a:lnTo>
                    <a:pt x="101600" y="112649"/>
                  </a:lnTo>
                  <a:lnTo>
                    <a:pt x="102362" y="113919"/>
                  </a:lnTo>
                  <a:lnTo>
                    <a:pt x="102616" y="115189"/>
                  </a:lnTo>
                  <a:lnTo>
                    <a:pt x="102488" y="116459"/>
                  </a:lnTo>
                  <a:lnTo>
                    <a:pt x="59817" y="145034"/>
                  </a:lnTo>
                  <a:lnTo>
                    <a:pt x="55880" y="147447"/>
                  </a:lnTo>
                  <a:lnTo>
                    <a:pt x="53340" y="148717"/>
                  </a:lnTo>
                  <a:lnTo>
                    <a:pt x="50292" y="149479"/>
                  </a:lnTo>
                  <a:lnTo>
                    <a:pt x="80325" y="149479"/>
                  </a:lnTo>
                  <a:lnTo>
                    <a:pt x="100457" y="137414"/>
                  </a:lnTo>
                  <a:lnTo>
                    <a:pt x="106553" y="137033"/>
                  </a:lnTo>
                  <a:lnTo>
                    <a:pt x="126515" y="137033"/>
                  </a:lnTo>
                  <a:lnTo>
                    <a:pt x="123459" y="135540"/>
                  </a:lnTo>
                  <a:lnTo>
                    <a:pt x="116068" y="134040"/>
                  </a:lnTo>
                  <a:lnTo>
                    <a:pt x="106807" y="133731"/>
                  </a:lnTo>
                  <a:lnTo>
                    <a:pt x="122047" y="124587"/>
                  </a:lnTo>
                  <a:lnTo>
                    <a:pt x="120269" y="121412"/>
                  </a:lnTo>
                  <a:lnTo>
                    <a:pt x="99568" y="105791"/>
                  </a:lnTo>
                  <a:close/>
                </a:path>
                <a:path w="211454" h="320675">
                  <a:moveTo>
                    <a:pt x="2794" y="78105"/>
                  </a:moveTo>
                  <a:lnTo>
                    <a:pt x="0" y="79756"/>
                  </a:lnTo>
                  <a:lnTo>
                    <a:pt x="25654" y="122682"/>
                  </a:lnTo>
                  <a:lnTo>
                    <a:pt x="28448" y="121031"/>
                  </a:lnTo>
                  <a:lnTo>
                    <a:pt x="26288" y="117475"/>
                  </a:lnTo>
                  <a:lnTo>
                    <a:pt x="24003" y="113537"/>
                  </a:lnTo>
                  <a:lnTo>
                    <a:pt x="23241" y="109982"/>
                  </a:lnTo>
                  <a:lnTo>
                    <a:pt x="25019" y="104648"/>
                  </a:lnTo>
                  <a:lnTo>
                    <a:pt x="28448" y="101600"/>
                  </a:lnTo>
                  <a:lnTo>
                    <a:pt x="50199" y="88646"/>
                  </a:lnTo>
                  <a:lnTo>
                    <a:pt x="16510" y="88646"/>
                  </a:lnTo>
                  <a:lnTo>
                    <a:pt x="14224" y="88519"/>
                  </a:lnTo>
                  <a:lnTo>
                    <a:pt x="10541" y="88265"/>
                  </a:lnTo>
                  <a:lnTo>
                    <a:pt x="7493" y="85979"/>
                  </a:lnTo>
                  <a:lnTo>
                    <a:pt x="4953" y="81661"/>
                  </a:lnTo>
                  <a:lnTo>
                    <a:pt x="2794" y="78105"/>
                  </a:lnTo>
                  <a:close/>
                </a:path>
                <a:path w="211454" h="320675">
                  <a:moveTo>
                    <a:pt x="120465" y="51816"/>
                  </a:moveTo>
                  <a:lnTo>
                    <a:pt x="111887" y="51816"/>
                  </a:lnTo>
                  <a:lnTo>
                    <a:pt x="120396" y="66040"/>
                  </a:lnTo>
                  <a:lnTo>
                    <a:pt x="122809" y="70231"/>
                  </a:lnTo>
                  <a:lnTo>
                    <a:pt x="124206" y="74041"/>
                  </a:lnTo>
                  <a:lnTo>
                    <a:pt x="124460" y="80772"/>
                  </a:lnTo>
                  <a:lnTo>
                    <a:pt x="123571" y="84074"/>
                  </a:lnTo>
                  <a:lnTo>
                    <a:pt x="121666" y="87375"/>
                  </a:lnTo>
                  <a:lnTo>
                    <a:pt x="120396" y="89408"/>
                  </a:lnTo>
                  <a:lnTo>
                    <a:pt x="117856" y="91948"/>
                  </a:lnTo>
                  <a:lnTo>
                    <a:pt x="114046" y="94996"/>
                  </a:lnTo>
                  <a:lnTo>
                    <a:pt x="115697" y="97790"/>
                  </a:lnTo>
                  <a:lnTo>
                    <a:pt x="138811" y="82550"/>
                  </a:lnTo>
                  <a:lnTo>
                    <a:pt x="120465" y="51816"/>
                  </a:lnTo>
                  <a:close/>
                </a:path>
                <a:path w="211454" h="320675">
                  <a:moveTo>
                    <a:pt x="96888" y="12319"/>
                  </a:moveTo>
                  <a:lnTo>
                    <a:pt x="75819" y="12319"/>
                  </a:lnTo>
                  <a:lnTo>
                    <a:pt x="83438" y="12827"/>
                  </a:lnTo>
                  <a:lnTo>
                    <a:pt x="86487" y="13970"/>
                  </a:lnTo>
                  <a:lnTo>
                    <a:pt x="90932" y="17525"/>
                  </a:lnTo>
                  <a:lnTo>
                    <a:pt x="93218" y="20700"/>
                  </a:lnTo>
                  <a:lnTo>
                    <a:pt x="96138" y="25400"/>
                  </a:lnTo>
                  <a:lnTo>
                    <a:pt x="103378" y="37592"/>
                  </a:lnTo>
                  <a:lnTo>
                    <a:pt x="26162" y="83693"/>
                  </a:lnTo>
                  <a:lnTo>
                    <a:pt x="20447" y="86995"/>
                  </a:lnTo>
                  <a:lnTo>
                    <a:pt x="16510" y="88646"/>
                  </a:lnTo>
                  <a:lnTo>
                    <a:pt x="50199" y="88646"/>
                  </a:lnTo>
                  <a:lnTo>
                    <a:pt x="111887" y="51816"/>
                  </a:lnTo>
                  <a:lnTo>
                    <a:pt x="120465" y="51816"/>
                  </a:lnTo>
                  <a:lnTo>
                    <a:pt x="96888" y="12319"/>
                  </a:lnTo>
                  <a:close/>
                </a:path>
                <a:path w="211454" h="320675">
                  <a:moveTo>
                    <a:pt x="89535" y="0"/>
                  </a:moveTo>
                  <a:lnTo>
                    <a:pt x="65150" y="12954"/>
                  </a:lnTo>
                  <a:lnTo>
                    <a:pt x="66802" y="15748"/>
                  </a:lnTo>
                  <a:lnTo>
                    <a:pt x="71628" y="13335"/>
                  </a:lnTo>
                  <a:lnTo>
                    <a:pt x="75819" y="12319"/>
                  </a:lnTo>
                  <a:lnTo>
                    <a:pt x="96888" y="12319"/>
                  </a:lnTo>
                  <a:lnTo>
                    <a:pt x="895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265679" y="2918459"/>
              <a:ext cx="762254" cy="92481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311400" y="3009912"/>
              <a:ext cx="713994" cy="77240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308794" y="2941252"/>
              <a:ext cx="676910" cy="841375"/>
            </a:xfrm>
            <a:custGeom>
              <a:avLst/>
              <a:gdLst/>
              <a:ahLst/>
              <a:cxnLst/>
              <a:rect l="l" t="t" r="r" b="b"/>
              <a:pathLst>
                <a:path w="676910" h="841375">
                  <a:moveTo>
                    <a:pt x="485509" y="0"/>
                  </a:moveTo>
                  <a:lnTo>
                    <a:pt x="438342" y="19752"/>
                  </a:lnTo>
                  <a:lnTo>
                    <a:pt x="6923" y="667579"/>
                  </a:lnTo>
                  <a:lnTo>
                    <a:pt x="0" y="684547"/>
                  </a:lnTo>
                  <a:lnTo>
                    <a:pt x="113" y="702266"/>
                  </a:lnTo>
                  <a:lnTo>
                    <a:pt x="6869" y="718675"/>
                  </a:lnTo>
                  <a:lnTo>
                    <a:pt x="19877" y="731714"/>
                  </a:lnTo>
                  <a:lnTo>
                    <a:pt x="173928" y="834330"/>
                  </a:lnTo>
                  <a:lnTo>
                    <a:pt x="190896" y="841253"/>
                  </a:lnTo>
                  <a:lnTo>
                    <a:pt x="208615" y="841140"/>
                  </a:lnTo>
                  <a:lnTo>
                    <a:pt x="225024" y="834384"/>
                  </a:lnTo>
                  <a:lnTo>
                    <a:pt x="238063" y="821376"/>
                  </a:lnTo>
                  <a:lnTo>
                    <a:pt x="669482" y="173676"/>
                  </a:lnTo>
                  <a:lnTo>
                    <a:pt x="676405" y="156708"/>
                  </a:lnTo>
                  <a:lnTo>
                    <a:pt x="676292" y="138989"/>
                  </a:lnTo>
                  <a:lnTo>
                    <a:pt x="669536" y="122580"/>
                  </a:lnTo>
                  <a:lnTo>
                    <a:pt x="656528" y="109541"/>
                  </a:lnTo>
                  <a:lnTo>
                    <a:pt x="502477" y="6925"/>
                  </a:lnTo>
                  <a:lnTo>
                    <a:pt x="485509" y="0"/>
                  </a:lnTo>
                  <a:close/>
                </a:path>
              </a:pathLst>
            </a:custGeom>
            <a:solidFill>
              <a:srgbClr val="001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504186" y="3216782"/>
              <a:ext cx="287020" cy="331470"/>
            </a:xfrm>
            <a:custGeom>
              <a:avLst/>
              <a:gdLst/>
              <a:ahLst/>
              <a:cxnLst/>
              <a:rect l="l" t="t" r="r" b="b"/>
              <a:pathLst>
                <a:path w="287019" h="331470">
                  <a:moveTo>
                    <a:pt x="47091" y="257810"/>
                  </a:moveTo>
                  <a:lnTo>
                    <a:pt x="14731" y="257810"/>
                  </a:lnTo>
                  <a:lnTo>
                    <a:pt x="16256" y="259080"/>
                  </a:lnTo>
                  <a:lnTo>
                    <a:pt x="18287" y="259080"/>
                  </a:lnTo>
                  <a:lnTo>
                    <a:pt x="21716" y="261620"/>
                  </a:lnTo>
                  <a:lnTo>
                    <a:pt x="90043" y="306070"/>
                  </a:lnTo>
                  <a:lnTo>
                    <a:pt x="95884" y="311150"/>
                  </a:lnTo>
                  <a:lnTo>
                    <a:pt x="99187" y="313690"/>
                  </a:lnTo>
                  <a:lnTo>
                    <a:pt x="99949" y="316230"/>
                  </a:lnTo>
                  <a:lnTo>
                    <a:pt x="101091" y="318770"/>
                  </a:lnTo>
                  <a:lnTo>
                    <a:pt x="100330" y="322580"/>
                  </a:lnTo>
                  <a:lnTo>
                    <a:pt x="97662" y="326390"/>
                  </a:lnTo>
                  <a:lnTo>
                    <a:pt x="95376" y="330200"/>
                  </a:lnTo>
                  <a:lnTo>
                    <a:pt x="98043" y="331470"/>
                  </a:lnTo>
                  <a:lnTo>
                    <a:pt x="120057" y="298450"/>
                  </a:lnTo>
                  <a:lnTo>
                    <a:pt x="107695" y="298450"/>
                  </a:lnTo>
                  <a:lnTo>
                    <a:pt x="104266" y="295910"/>
                  </a:lnTo>
                  <a:lnTo>
                    <a:pt x="99187" y="293370"/>
                  </a:lnTo>
                  <a:lnTo>
                    <a:pt x="68452" y="271780"/>
                  </a:lnTo>
                  <a:lnTo>
                    <a:pt x="71011" y="267970"/>
                  </a:lnTo>
                  <a:lnTo>
                    <a:pt x="62483" y="267970"/>
                  </a:lnTo>
                  <a:lnTo>
                    <a:pt x="47091" y="257810"/>
                  </a:lnTo>
                  <a:close/>
                </a:path>
                <a:path w="287019" h="331470">
                  <a:moveTo>
                    <a:pt x="123316" y="288290"/>
                  </a:moveTo>
                  <a:lnTo>
                    <a:pt x="119506" y="294640"/>
                  </a:lnTo>
                  <a:lnTo>
                    <a:pt x="117347" y="295910"/>
                  </a:lnTo>
                  <a:lnTo>
                    <a:pt x="114807" y="297180"/>
                  </a:lnTo>
                  <a:lnTo>
                    <a:pt x="112902" y="298450"/>
                  </a:lnTo>
                  <a:lnTo>
                    <a:pt x="120057" y="298450"/>
                  </a:lnTo>
                  <a:lnTo>
                    <a:pt x="125983" y="289560"/>
                  </a:lnTo>
                  <a:lnTo>
                    <a:pt x="123316" y="288290"/>
                  </a:lnTo>
                  <a:close/>
                </a:path>
                <a:path w="287019" h="331470">
                  <a:moveTo>
                    <a:pt x="48640" y="194310"/>
                  </a:moveTo>
                  <a:lnTo>
                    <a:pt x="0" y="266700"/>
                  </a:lnTo>
                  <a:lnTo>
                    <a:pt x="2666" y="267970"/>
                  </a:lnTo>
                  <a:lnTo>
                    <a:pt x="4952" y="265430"/>
                  </a:lnTo>
                  <a:lnTo>
                    <a:pt x="6603" y="262890"/>
                  </a:lnTo>
                  <a:lnTo>
                    <a:pt x="8636" y="261620"/>
                  </a:lnTo>
                  <a:lnTo>
                    <a:pt x="11175" y="260350"/>
                  </a:lnTo>
                  <a:lnTo>
                    <a:pt x="13081" y="259080"/>
                  </a:lnTo>
                  <a:lnTo>
                    <a:pt x="14731" y="257810"/>
                  </a:lnTo>
                  <a:lnTo>
                    <a:pt x="47091" y="257810"/>
                  </a:lnTo>
                  <a:lnTo>
                    <a:pt x="24002" y="242570"/>
                  </a:lnTo>
                  <a:lnTo>
                    <a:pt x="38353" y="220980"/>
                  </a:lnTo>
                  <a:lnTo>
                    <a:pt x="41782" y="215900"/>
                  </a:lnTo>
                  <a:lnTo>
                    <a:pt x="44703" y="212090"/>
                  </a:lnTo>
                  <a:lnTo>
                    <a:pt x="47370" y="210820"/>
                  </a:lnTo>
                  <a:lnTo>
                    <a:pt x="49911" y="208280"/>
                  </a:lnTo>
                  <a:lnTo>
                    <a:pt x="52831" y="208280"/>
                  </a:lnTo>
                  <a:lnTo>
                    <a:pt x="59308" y="207010"/>
                  </a:lnTo>
                  <a:lnTo>
                    <a:pt x="70738" y="207010"/>
                  </a:lnTo>
                  <a:lnTo>
                    <a:pt x="48640" y="194310"/>
                  </a:lnTo>
                  <a:close/>
                </a:path>
                <a:path w="287019" h="331470">
                  <a:moveTo>
                    <a:pt x="71246" y="226060"/>
                  </a:moveTo>
                  <a:lnTo>
                    <a:pt x="69468" y="228600"/>
                  </a:lnTo>
                  <a:lnTo>
                    <a:pt x="74421" y="232410"/>
                  </a:lnTo>
                  <a:lnTo>
                    <a:pt x="77088" y="236220"/>
                  </a:lnTo>
                  <a:lnTo>
                    <a:pt x="77596" y="240030"/>
                  </a:lnTo>
                  <a:lnTo>
                    <a:pt x="78231" y="242570"/>
                  </a:lnTo>
                  <a:lnTo>
                    <a:pt x="77088" y="246380"/>
                  </a:lnTo>
                  <a:lnTo>
                    <a:pt x="74294" y="250190"/>
                  </a:lnTo>
                  <a:lnTo>
                    <a:pt x="62483" y="267970"/>
                  </a:lnTo>
                  <a:lnTo>
                    <a:pt x="71011" y="267970"/>
                  </a:lnTo>
                  <a:lnTo>
                    <a:pt x="80390" y="254000"/>
                  </a:lnTo>
                  <a:lnTo>
                    <a:pt x="82550" y="251460"/>
                  </a:lnTo>
                  <a:lnTo>
                    <a:pt x="84581" y="248920"/>
                  </a:lnTo>
                  <a:lnTo>
                    <a:pt x="88645" y="246380"/>
                  </a:lnTo>
                  <a:lnTo>
                    <a:pt x="102444" y="246380"/>
                  </a:lnTo>
                  <a:lnTo>
                    <a:pt x="71246" y="226060"/>
                  </a:lnTo>
                  <a:close/>
                </a:path>
                <a:path w="287019" h="331470">
                  <a:moveTo>
                    <a:pt x="102444" y="246380"/>
                  </a:moveTo>
                  <a:lnTo>
                    <a:pt x="95631" y="246380"/>
                  </a:lnTo>
                  <a:lnTo>
                    <a:pt x="98806" y="247650"/>
                  </a:lnTo>
                  <a:lnTo>
                    <a:pt x="102615" y="250190"/>
                  </a:lnTo>
                  <a:lnTo>
                    <a:pt x="104393" y="247650"/>
                  </a:lnTo>
                  <a:lnTo>
                    <a:pt x="102444" y="246380"/>
                  </a:lnTo>
                  <a:close/>
                </a:path>
                <a:path w="287019" h="331470">
                  <a:moveTo>
                    <a:pt x="146558" y="176530"/>
                  </a:moveTo>
                  <a:lnTo>
                    <a:pt x="118237" y="176530"/>
                  </a:lnTo>
                  <a:lnTo>
                    <a:pt x="123570" y="179070"/>
                  </a:lnTo>
                  <a:lnTo>
                    <a:pt x="130175" y="182880"/>
                  </a:lnTo>
                  <a:lnTo>
                    <a:pt x="132714" y="185420"/>
                  </a:lnTo>
                  <a:lnTo>
                    <a:pt x="130428" y="194310"/>
                  </a:lnTo>
                  <a:lnTo>
                    <a:pt x="128714" y="203200"/>
                  </a:lnTo>
                  <a:lnTo>
                    <a:pt x="127571" y="210820"/>
                  </a:lnTo>
                  <a:lnTo>
                    <a:pt x="127000" y="215900"/>
                  </a:lnTo>
                  <a:lnTo>
                    <a:pt x="126618" y="223520"/>
                  </a:lnTo>
                  <a:lnTo>
                    <a:pt x="127507" y="228600"/>
                  </a:lnTo>
                  <a:lnTo>
                    <a:pt x="129412" y="232410"/>
                  </a:lnTo>
                  <a:lnTo>
                    <a:pt x="130809" y="236220"/>
                  </a:lnTo>
                  <a:lnTo>
                    <a:pt x="133095" y="238760"/>
                  </a:lnTo>
                  <a:lnTo>
                    <a:pt x="136397" y="240030"/>
                  </a:lnTo>
                  <a:lnTo>
                    <a:pt x="141477" y="243840"/>
                  </a:lnTo>
                  <a:lnTo>
                    <a:pt x="146557" y="245110"/>
                  </a:lnTo>
                  <a:lnTo>
                    <a:pt x="156718" y="243840"/>
                  </a:lnTo>
                  <a:lnTo>
                    <a:pt x="160908" y="241300"/>
                  </a:lnTo>
                  <a:lnTo>
                    <a:pt x="163956" y="236220"/>
                  </a:lnTo>
                  <a:lnTo>
                    <a:pt x="165862" y="233680"/>
                  </a:lnTo>
                  <a:lnTo>
                    <a:pt x="167131" y="229870"/>
                  </a:lnTo>
                  <a:lnTo>
                    <a:pt x="148081" y="229870"/>
                  </a:lnTo>
                  <a:lnTo>
                    <a:pt x="144525" y="228600"/>
                  </a:lnTo>
                  <a:lnTo>
                    <a:pt x="141096" y="226060"/>
                  </a:lnTo>
                  <a:lnTo>
                    <a:pt x="138302" y="224790"/>
                  </a:lnTo>
                  <a:lnTo>
                    <a:pt x="136270" y="222250"/>
                  </a:lnTo>
                  <a:lnTo>
                    <a:pt x="135127" y="218440"/>
                  </a:lnTo>
                  <a:lnTo>
                    <a:pt x="133857" y="215900"/>
                  </a:lnTo>
                  <a:lnTo>
                    <a:pt x="133572" y="212090"/>
                  </a:lnTo>
                  <a:lnTo>
                    <a:pt x="137159" y="187960"/>
                  </a:lnTo>
                  <a:lnTo>
                    <a:pt x="163131" y="187960"/>
                  </a:lnTo>
                  <a:lnTo>
                    <a:pt x="161544" y="186690"/>
                  </a:lnTo>
                  <a:lnTo>
                    <a:pt x="146558" y="176530"/>
                  </a:lnTo>
                  <a:close/>
                </a:path>
                <a:path w="287019" h="331470">
                  <a:moveTo>
                    <a:pt x="163131" y="187960"/>
                  </a:moveTo>
                  <a:lnTo>
                    <a:pt x="137159" y="187960"/>
                  </a:lnTo>
                  <a:lnTo>
                    <a:pt x="162306" y="204470"/>
                  </a:lnTo>
                  <a:lnTo>
                    <a:pt x="163194" y="213360"/>
                  </a:lnTo>
                  <a:lnTo>
                    <a:pt x="162432" y="219710"/>
                  </a:lnTo>
                  <a:lnTo>
                    <a:pt x="159893" y="223520"/>
                  </a:lnTo>
                  <a:lnTo>
                    <a:pt x="158114" y="226060"/>
                  </a:lnTo>
                  <a:lnTo>
                    <a:pt x="155447" y="228600"/>
                  </a:lnTo>
                  <a:lnTo>
                    <a:pt x="151764" y="228600"/>
                  </a:lnTo>
                  <a:lnTo>
                    <a:pt x="148081" y="229870"/>
                  </a:lnTo>
                  <a:lnTo>
                    <a:pt x="167131" y="229870"/>
                  </a:lnTo>
                  <a:lnTo>
                    <a:pt x="167639" y="226060"/>
                  </a:lnTo>
                  <a:lnTo>
                    <a:pt x="168020" y="224790"/>
                  </a:lnTo>
                  <a:lnTo>
                    <a:pt x="167766" y="218440"/>
                  </a:lnTo>
                  <a:lnTo>
                    <a:pt x="167005" y="208280"/>
                  </a:lnTo>
                  <a:lnTo>
                    <a:pt x="182308" y="208280"/>
                  </a:lnTo>
                  <a:lnTo>
                    <a:pt x="183133" y="207010"/>
                  </a:lnTo>
                  <a:lnTo>
                    <a:pt x="186308" y="201930"/>
                  </a:lnTo>
                  <a:lnTo>
                    <a:pt x="186203" y="195580"/>
                  </a:lnTo>
                  <a:lnTo>
                    <a:pt x="175006" y="195580"/>
                  </a:lnTo>
                  <a:lnTo>
                    <a:pt x="173355" y="194310"/>
                  </a:lnTo>
                  <a:lnTo>
                    <a:pt x="171831" y="193040"/>
                  </a:lnTo>
                  <a:lnTo>
                    <a:pt x="167894" y="191770"/>
                  </a:lnTo>
                  <a:lnTo>
                    <a:pt x="163131" y="187960"/>
                  </a:lnTo>
                  <a:close/>
                </a:path>
                <a:path w="287019" h="331470">
                  <a:moveTo>
                    <a:pt x="121412" y="163830"/>
                  </a:moveTo>
                  <a:lnTo>
                    <a:pt x="101726" y="179070"/>
                  </a:lnTo>
                  <a:lnTo>
                    <a:pt x="96646" y="186690"/>
                  </a:lnTo>
                  <a:lnTo>
                    <a:pt x="94361" y="194310"/>
                  </a:lnTo>
                  <a:lnTo>
                    <a:pt x="95631" y="207010"/>
                  </a:lnTo>
                  <a:lnTo>
                    <a:pt x="98043" y="210820"/>
                  </a:lnTo>
                  <a:lnTo>
                    <a:pt x="102234" y="214630"/>
                  </a:lnTo>
                  <a:lnTo>
                    <a:pt x="104393" y="215900"/>
                  </a:lnTo>
                  <a:lnTo>
                    <a:pt x="110489" y="215900"/>
                  </a:lnTo>
                  <a:lnTo>
                    <a:pt x="112013" y="214630"/>
                  </a:lnTo>
                  <a:lnTo>
                    <a:pt x="113283" y="213360"/>
                  </a:lnTo>
                  <a:lnTo>
                    <a:pt x="114426" y="210820"/>
                  </a:lnTo>
                  <a:lnTo>
                    <a:pt x="114807" y="209550"/>
                  </a:lnTo>
                  <a:lnTo>
                    <a:pt x="114426" y="207010"/>
                  </a:lnTo>
                  <a:lnTo>
                    <a:pt x="113918" y="205740"/>
                  </a:lnTo>
                  <a:lnTo>
                    <a:pt x="112649" y="203200"/>
                  </a:lnTo>
                  <a:lnTo>
                    <a:pt x="110362" y="201930"/>
                  </a:lnTo>
                  <a:lnTo>
                    <a:pt x="106171" y="199390"/>
                  </a:lnTo>
                  <a:lnTo>
                    <a:pt x="104012" y="198120"/>
                  </a:lnTo>
                  <a:lnTo>
                    <a:pt x="102743" y="195580"/>
                  </a:lnTo>
                  <a:lnTo>
                    <a:pt x="102362" y="193040"/>
                  </a:lnTo>
                  <a:lnTo>
                    <a:pt x="101853" y="190500"/>
                  </a:lnTo>
                  <a:lnTo>
                    <a:pt x="102615" y="186690"/>
                  </a:lnTo>
                  <a:lnTo>
                    <a:pt x="104647" y="184150"/>
                  </a:lnTo>
                  <a:lnTo>
                    <a:pt x="107314" y="180340"/>
                  </a:lnTo>
                  <a:lnTo>
                    <a:pt x="110616" y="177800"/>
                  </a:lnTo>
                  <a:lnTo>
                    <a:pt x="114426" y="177800"/>
                  </a:lnTo>
                  <a:lnTo>
                    <a:pt x="118237" y="176530"/>
                  </a:lnTo>
                  <a:lnTo>
                    <a:pt x="146558" y="176530"/>
                  </a:lnTo>
                  <a:lnTo>
                    <a:pt x="139064" y="171450"/>
                  </a:lnTo>
                  <a:lnTo>
                    <a:pt x="132714" y="167640"/>
                  </a:lnTo>
                  <a:lnTo>
                    <a:pt x="128143" y="165100"/>
                  </a:lnTo>
                  <a:lnTo>
                    <a:pt x="121412" y="163830"/>
                  </a:lnTo>
                  <a:close/>
                </a:path>
                <a:path w="287019" h="331470">
                  <a:moveTo>
                    <a:pt x="182308" y="208280"/>
                  </a:moveTo>
                  <a:lnTo>
                    <a:pt x="167005" y="208280"/>
                  </a:lnTo>
                  <a:lnTo>
                    <a:pt x="171069" y="210820"/>
                  </a:lnTo>
                  <a:lnTo>
                    <a:pt x="174244" y="212090"/>
                  </a:lnTo>
                  <a:lnTo>
                    <a:pt x="176911" y="210820"/>
                  </a:lnTo>
                  <a:lnTo>
                    <a:pt x="179450" y="210820"/>
                  </a:lnTo>
                  <a:lnTo>
                    <a:pt x="181482" y="209550"/>
                  </a:lnTo>
                  <a:lnTo>
                    <a:pt x="182308" y="208280"/>
                  </a:lnTo>
                  <a:close/>
                </a:path>
                <a:path w="287019" h="331470">
                  <a:moveTo>
                    <a:pt x="70738" y="207010"/>
                  </a:moveTo>
                  <a:lnTo>
                    <a:pt x="59308" y="207010"/>
                  </a:lnTo>
                  <a:lnTo>
                    <a:pt x="63626" y="208280"/>
                  </a:lnTo>
                  <a:lnTo>
                    <a:pt x="69087" y="209550"/>
                  </a:lnTo>
                  <a:lnTo>
                    <a:pt x="70738" y="207010"/>
                  </a:lnTo>
                  <a:close/>
                </a:path>
                <a:path w="287019" h="331470">
                  <a:moveTo>
                    <a:pt x="178434" y="181610"/>
                  </a:moveTo>
                  <a:lnTo>
                    <a:pt x="179958" y="189230"/>
                  </a:lnTo>
                  <a:lnTo>
                    <a:pt x="179831" y="191770"/>
                  </a:lnTo>
                  <a:lnTo>
                    <a:pt x="179577" y="193040"/>
                  </a:lnTo>
                  <a:lnTo>
                    <a:pt x="178562" y="194310"/>
                  </a:lnTo>
                  <a:lnTo>
                    <a:pt x="177926" y="194310"/>
                  </a:lnTo>
                  <a:lnTo>
                    <a:pt x="177037" y="195580"/>
                  </a:lnTo>
                  <a:lnTo>
                    <a:pt x="186203" y="195580"/>
                  </a:lnTo>
                  <a:lnTo>
                    <a:pt x="186181" y="194310"/>
                  </a:lnTo>
                  <a:lnTo>
                    <a:pt x="182499" y="184150"/>
                  </a:lnTo>
                  <a:lnTo>
                    <a:pt x="178434" y="181610"/>
                  </a:lnTo>
                  <a:close/>
                </a:path>
                <a:path w="287019" h="331470">
                  <a:moveTo>
                    <a:pt x="138345" y="115570"/>
                  </a:moveTo>
                  <a:lnTo>
                    <a:pt x="111251" y="115570"/>
                  </a:lnTo>
                  <a:lnTo>
                    <a:pt x="113283" y="116840"/>
                  </a:lnTo>
                  <a:lnTo>
                    <a:pt x="115188" y="118110"/>
                  </a:lnTo>
                  <a:lnTo>
                    <a:pt x="119887" y="120650"/>
                  </a:lnTo>
                  <a:lnTo>
                    <a:pt x="127381" y="125730"/>
                  </a:lnTo>
                  <a:lnTo>
                    <a:pt x="187451" y="165100"/>
                  </a:lnTo>
                  <a:lnTo>
                    <a:pt x="196595" y="175260"/>
                  </a:lnTo>
                  <a:lnTo>
                    <a:pt x="196341" y="177800"/>
                  </a:lnTo>
                  <a:lnTo>
                    <a:pt x="195325" y="180340"/>
                  </a:lnTo>
                  <a:lnTo>
                    <a:pt x="193294" y="182880"/>
                  </a:lnTo>
                  <a:lnTo>
                    <a:pt x="195961" y="185420"/>
                  </a:lnTo>
                  <a:lnTo>
                    <a:pt x="213399" y="158750"/>
                  </a:lnTo>
                  <a:lnTo>
                    <a:pt x="205994" y="158750"/>
                  </a:lnTo>
                  <a:lnTo>
                    <a:pt x="202564" y="157480"/>
                  </a:lnTo>
                  <a:lnTo>
                    <a:pt x="199644" y="156210"/>
                  </a:lnTo>
                  <a:lnTo>
                    <a:pt x="138345" y="115570"/>
                  </a:lnTo>
                  <a:close/>
                </a:path>
                <a:path w="287019" h="331470">
                  <a:moveTo>
                    <a:pt x="214883" y="151130"/>
                  </a:moveTo>
                  <a:lnTo>
                    <a:pt x="212597" y="153670"/>
                  </a:lnTo>
                  <a:lnTo>
                    <a:pt x="210693" y="156210"/>
                  </a:lnTo>
                  <a:lnTo>
                    <a:pt x="207644" y="157480"/>
                  </a:lnTo>
                  <a:lnTo>
                    <a:pt x="205994" y="158750"/>
                  </a:lnTo>
                  <a:lnTo>
                    <a:pt x="213399" y="158750"/>
                  </a:lnTo>
                  <a:lnTo>
                    <a:pt x="217550" y="152400"/>
                  </a:lnTo>
                  <a:lnTo>
                    <a:pt x="214883" y="151130"/>
                  </a:lnTo>
                  <a:close/>
                </a:path>
                <a:path w="287019" h="331470">
                  <a:moveTo>
                    <a:pt x="201421" y="128270"/>
                  </a:moveTo>
                  <a:lnTo>
                    <a:pt x="199897" y="130810"/>
                  </a:lnTo>
                  <a:lnTo>
                    <a:pt x="223519" y="146050"/>
                  </a:lnTo>
                  <a:lnTo>
                    <a:pt x="225170" y="143510"/>
                  </a:lnTo>
                  <a:lnTo>
                    <a:pt x="224281" y="142240"/>
                  </a:lnTo>
                  <a:lnTo>
                    <a:pt x="224281" y="140970"/>
                  </a:lnTo>
                  <a:lnTo>
                    <a:pt x="224916" y="139700"/>
                  </a:lnTo>
                  <a:lnTo>
                    <a:pt x="225678" y="138430"/>
                  </a:lnTo>
                  <a:lnTo>
                    <a:pt x="226694" y="137160"/>
                  </a:lnTo>
                  <a:lnTo>
                    <a:pt x="228345" y="135890"/>
                  </a:lnTo>
                  <a:lnTo>
                    <a:pt x="233171" y="132080"/>
                  </a:lnTo>
                  <a:lnTo>
                    <a:pt x="215900" y="132080"/>
                  </a:lnTo>
                  <a:lnTo>
                    <a:pt x="209169" y="130810"/>
                  </a:lnTo>
                  <a:lnTo>
                    <a:pt x="201421" y="128270"/>
                  </a:lnTo>
                  <a:close/>
                </a:path>
                <a:path w="287019" h="331470">
                  <a:moveTo>
                    <a:pt x="243943" y="100330"/>
                  </a:moveTo>
                  <a:lnTo>
                    <a:pt x="229743" y="100330"/>
                  </a:lnTo>
                  <a:lnTo>
                    <a:pt x="233044" y="102870"/>
                  </a:lnTo>
                  <a:lnTo>
                    <a:pt x="235838" y="104140"/>
                  </a:lnTo>
                  <a:lnTo>
                    <a:pt x="237489" y="107950"/>
                  </a:lnTo>
                  <a:lnTo>
                    <a:pt x="237997" y="110490"/>
                  </a:lnTo>
                  <a:lnTo>
                    <a:pt x="238632" y="114300"/>
                  </a:lnTo>
                  <a:lnTo>
                    <a:pt x="237744" y="118110"/>
                  </a:lnTo>
                  <a:lnTo>
                    <a:pt x="235584" y="120650"/>
                  </a:lnTo>
                  <a:lnTo>
                    <a:pt x="232409" y="125730"/>
                  </a:lnTo>
                  <a:lnTo>
                    <a:pt x="227837" y="128270"/>
                  </a:lnTo>
                  <a:lnTo>
                    <a:pt x="215900" y="132080"/>
                  </a:lnTo>
                  <a:lnTo>
                    <a:pt x="233171" y="132080"/>
                  </a:lnTo>
                  <a:lnTo>
                    <a:pt x="236981" y="128270"/>
                  </a:lnTo>
                  <a:lnTo>
                    <a:pt x="239649" y="124460"/>
                  </a:lnTo>
                  <a:lnTo>
                    <a:pt x="243458" y="118110"/>
                  </a:lnTo>
                  <a:lnTo>
                    <a:pt x="244982" y="111760"/>
                  </a:lnTo>
                  <a:lnTo>
                    <a:pt x="243943" y="100330"/>
                  </a:lnTo>
                  <a:close/>
                </a:path>
                <a:path w="287019" h="331470">
                  <a:moveTo>
                    <a:pt x="107695" y="95250"/>
                  </a:moveTo>
                  <a:lnTo>
                    <a:pt x="105537" y="97790"/>
                  </a:lnTo>
                  <a:lnTo>
                    <a:pt x="100456" y="123190"/>
                  </a:lnTo>
                  <a:lnTo>
                    <a:pt x="103758" y="124460"/>
                  </a:lnTo>
                  <a:lnTo>
                    <a:pt x="104266" y="121920"/>
                  </a:lnTo>
                  <a:lnTo>
                    <a:pt x="105028" y="119380"/>
                  </a:lnTo>
                  <a:lnTo>
                    <a:pt x="106552" y="116840"/>
                  </a:lnTo>
                  <a:lnTo>
                    <a:pt x="107568" y="116840"/>
                  </a:lnTo>
                  <a:lnTo>
                    <a:pt x="108712" y="115570"/>
                  </a:lnTo>
                  <a:lnTo>
                    <a:pt x="138345" y="115570"/>
                  </a:lnTo>
                  <a:lnTo>
                    <a:pt x="107695" y="95250"/>
                  </a:lnTo>
                  <a:close/>
                </a:path>
                <a:path w="287019" h="331470">
                  <a:moveTo>
                    <a:pt x="180975" y="59690"/>
                  </a:moveTo>
                  <a:lnTo>
                    <a:pt x="179324" y="62230"/>
                  </a:lnTo>
                  <a:lnTo>
                    <a:pt x="180086" y="63500"/>
                  </a:lnTo>
                  <a:lnTo>
                    <a:pt x="180594" y="64770"/>
                  </a:lnTo>
                  <a:lnTo>
                    <a:pt x="180594" y="66040"/>
                  </a:lnTo>
                  <a:lnTo>
                    <a:pt x="180339" y="67310"/>
                  </a:lnTo>
                  <a:lnTo>
                    <a:pt x="179831" y="67310"/>
                  </a:lnTo>
                  <a:lnTo>
                    <a:pt x="179324" y="68580"/>
                  </a:lnTo>
                  <a:lnTo>
                    <a:pt x="177926" y="69850"/>
                  </a:lnTo>
                  <a:lnTo>
                    <a:pt x="175513" y="71120"/>
                  </a:lnTo>
                  <a:lnTo>
                    <a:pt x="171957" y="74930"/>
                  </a:lnTo>
                  <a:lnTo>
                    <a:pt x="169290" y="77470"/>
                  </a:lnTo>
                  <a:lnTo>
                    <a:pt x="167512" y="80010"/>
                  </a:lnTo>
                  <a:lnTo>
                    <a:pt x="163575" y="86360"/>
                  </a:lnTo>
                  <a:lnTo>
                    <a:pt x="162178" y="91440"/>
                  </a:lnTo>
                  <a:lnTo>
                    <a:pt x="163449" y="97790"/>
                  </a:lnTo>
                  <a:lnTo>
                    <a:pt x="164591" y="104140"/>
                  </a:lnTo>
                  <a:lnTo>
                    <a:pt x="167894" y="109220"/>
                  </a:lnTo>
                  <a:lnTo>
                    <a:pt x="173355" y="113030"/>
                  </a:lnTo>
                  <a:lnTo>
                    <a:pt x="177545" y="115570"/>
                  </a:lnTo>
                  <a:lnTo>
                    <a:pt x="181737" y="116840"/>
                  </a:lnTo>
                  <a:lnTo>
                    <a:pt x="185927" y="116840"/>
                  </a:lnTo>
                  <a:lnTo>
                    <a:pt x="190119" y="115570"/>
                  </a:lnTo>
                  <a:lnTo>
                    <a:pt x="196341" y="114300"/>
                  </a:lnTo>
                  <a:lnTo>
                    <a:pt x="212597" y="104140"/>
                  </a:lnTo>
                  <a:lnTo>
                    <a:pt x="215582" y="102870"/>
                  </a:lnTo>
                  <a:lnTo>
                    <a:pt x="178307" y="102870"/>
                  </a:lnTo>
                  <a:lnTo>
                    <a:pt x="168909" y="92710"/>
                  </a:lnTo>
                  <a:lnTo>
                    <a:pt x="168401" y="90170"/>
                  </a:lnTo>
                  <a:lnTo>
                    <a:pt x="169418" y="86360"/>
                  </a:lnTo>
                  <a:lnTo>
                    <a:pt x="171576" y="83820"/>
                  </a:lnTo>
                  <a:lnTo>
                    <a:pt x="174625" y="78740"/>
                  </a:lnTo>
                  <a:lnTo>
                    <a:pt x="178307" y="76200"/>
                  </a:lnTo>
                  <a:lnTo>
                    <a:pt x="187197" y="73660"/>
                  </a:lnTo>
                  <a:lnTo>
                    <a:pt x="201580" y="73660"/>
                  </a:lnTo>
                  <a:lnTo>
                    <a:pt x="180975" y="59690"/>
                  </a:lnTo>
                  <a:close/>
                </a:path>
                <a:path w="287019" h="331470">
                  <a:moveTo>
                    <a:pt x="228171" y="85090"/>
                  </a:moveTo>
                  <a:lnTo>
                    <a:pt x="221361" y="85090"/>
                  </a:lnTo>
                  <a:lnTo>
                    <a:pt x="213883" y="86360"/>
                  </a:lnTo>
                  <a:lnTo>
                    <a:pt x="205739" y="90170"/>
                  </a:lnTo>
                  <a:lnTo>
                    <a:pt x="188340" y="100330"/>
                  </a:lnTo>
                  <a:lnTo>
                    <a:pt x="184150" y="102870"/>
                  </a:lnTo>
                  <a:lnTo>
                    <a:pt x="215582" y="102870"/>
                  </a:lnTo>
                  <a:lnTo>
                    <a:pt x="218566" y="101600"/>
                  </a:lnTo>
                  <a:lnTo>
                    <a:pt x="222376" y="100330"/>
                  </a:lnTo>
                  <a:lnTo>
                    <a:pt x="243943" y="100330"/>
                  </a:lnTo>
                  <a:lnTo>
                    <a:pt x="243712" y="97790"/>
                  </a:lnTo>
                  <a:lnTo>
                    <a:pt x="240411" y="92710"/>
                  </a:lnTo>
                  <a:lnTo>
                    <a:pt x="228171" y="85090"/>
                  </a:lnTo>
                  <a:close/>
                </a:path>
                <a:path w="287019" h="331470">
                  <a:moveTo>
                    <a:pt x="201580" y="73660"/>
                  </a:moveTo>
                  <a:lnTo>
                    <a:pt x="187197" y="73660"/>
                  </a:lnTo>
                  <a:lnTo>
                    <a:pt x="193547" y="74930"/>
                  </a:lnTo>
                  <a:lnTo>
                    <a:pt x="201930" y="77470"/>
                  </a:lnTo>
                  <a:lnTo>
                    <a:pt x="203453" y="74930"/>
                  </a:lnTo>
                  <a:lnTo>
                    <a:pt x="201580" y="73660"/>
                  </a:lnTo>
                  <a:close/>
                </a:path>
                <a:path w="287019" h="331470">
                  <a:moveTo>
                    <a:pt x="236910" y="0"/>
                  </a:moveTo>
                  <a:lnTo>
                    <a:pt x="230886" y="1270"/>
                  </a:lnTo>
                  <a:lnTo>
                    <a:pt x="222757" y="2540"/>
                  </a:lnTo>
                  <a:lnTo>
                    <a:pt x="216281" y="6350"/>
                  </a:lnTo>
                  <a:lnTo>
                    <a:pt x="211327" y="13970"/>
                  </a:lnTo>
                  <a:lnTo>
                    <a:pt x="207730" y="20320"/>
                  </a:lnTo>
                  <a:lnTo>
                    <a:pt x="205692" y="27940"/>
                  </a:lnTo>
                  <a:lnTo>
                    <a:pt x="205202" y="34290"/>
                  </a:lnTo>
                  <a:lnTo>
                    <a:pt x="206247" y="41910"/>
                  </a:lnTo>
                  <a:lnTo>
                    <a:pt x="234731" y="73660"/>
                  </a:lnTo>
                  <a:lnTo>
                    <a:pt x="250059" y="77470"/>
                  </a:lnTo>
                  <a:lnTo>
                    <a:pt x="257556" y="77470"/>
                  </a:lnTo>
                  <a:lnTo>
                    <a:pt x="281241" y="60960"/>
                  </a:lnTo>
                  <a:lnTo>
                    <a:pt x="245935" y="60960"/>
                  </a:lnTo>
                  <a:lnTo>
                    <a:pt x="239077" y="59690"/>
                  </a:lnTo>
                  <a:lnTo>
                    <a:pt x="232028" y="57150"/>
                  </a:lnTo>
                  <a:lnTo>
                    <a:pt x="224789" y="52070"/>
                  </a:lnTo>
                  <a:lnTo>
                    <a:pt x="226483" y="49530"/>
                  </a:lnTo>
                  <a:lnTo>
                    <a:pt x="220599" y="49530"/>
                  </a:lnTo>
                  <a:lnTo>
                    <a:pt x="215391" y="45720"/>
                  </a:lnTo>
                  <a:lnTo>
                    <a:pt x="212344" y="40640"/>
                  </a:lnTo>
                  <a:lnTo>
                    <a:pt x="210312" y="30480"/>
                  </a:lnTo>
                  <a:lnTo>
                    <a:pt x="211074" y="25400"/>
                  </a:lnTo>
                  <a:lnTo>
                    <a:pt x="215519" y="19050"/>
                  </a:lnTo>
                  <a:lnTo>
                    <a:pt x="217931" y="16510"/>
                  </a:lnTo>
                  <a:lnTo>
                    <a:pt x="221106" y="15240"/>
                  </a:lnTo>
                  <a:lnTo>
                    <a:pt x="224155" y="13970"/>
                  </a:lnTo>
                  <a:lnTo>
                    <a:pt x="250189" y="13970"/>
                  </a:lnTo>
                  <a:lnTo>
                    <a:pt x="255269" y="6350"/>
                  </a:lnTo>
                  <a:lnTo>
                    <a:pt x="249102" y="2540"/>
                  </a:lnTo>
                  <a:lnTo>
                    <a:pt x="236910" y="0"/>
                  </a:lnTo>
                  <a:close/>
                </a:path>
                <a:path w="287019" h="331470">
                  <a:moveTo>
                    <a:pt x="272288" y="17780"/>
                  </a:moveTo>
                  <a:lnTo>
                    <a:pt x="269366" y="19050"/>
                  </a:lnTo>
                  <a:lnTo>
                    <a:pt x="273684" y="25400"/>
                  </a:lnTo>
                  <a:lnTo>
                    <a:pt x="276097" y="30480"/>
                  </a:lnTo>
                  <a:lnTo>
                    <a:pt x="276351" y="35560"/>
                  </a:lnTo>
                  <a:lnTo>
                    <a:pt x="276478" y="40640"/>
                  </a:lnTo>
                  <a:lnTo>
                    <a:pt x="275208" y="44450"/>
                  </a:lnTo>
                  <a:lnTo>
                    <a:pt x="272288" y="49530"/>
                  </a:lnTo>
                  <a:lnTo>
                    <a:pt x="267969" y="55880"/>
                  </a:lnTo>
                  <a:lnTo>
                    <a:pt x="261493" y="59690"/>
                  </a:lnTo>
                  <a:lnTo>
                    <a:pt x="252602" y="60960"/>
                  </a:lnTo>
                  <a:lnTo>
                    <a:pt x="281241" y="60960"/>
                  </a:lnTo>
                  <a:lnTo>
                    <a:pt x="285369" y="54610"/>
                  </a:lnTo>
                  <a:lnTo>
                    <a:pt x="286638" y="46990"/>
                  </a:lnTo>
                  <a:lnTo>
                    <a:pt x="282320" y="30480"/>
                  </a:lnTo>
                  <a:lnTo>
                    <a:pt x="278256" y="22860"/>
                  </a:lnTo>
                  <a:lnTo>
                    <a:pt x="272288" y="17780"/>
                  </a:lnTo>
                  <a:close/>
                </a:path>
                <a:path w="287019" h="331470">
                  <a:moveTo>
                    <a:pt x="250189" y="13970"/>
                  </a:moveTo>
                  <a:lnTo>
                    <a:pt x="231012" y="13970"/>
                  </a:lnTo>
                  <a:lnTo>
                    <a:pt x="233299" y="15240"/>
                  </a:lnTo>
                  <a:lnTo>
                    <a:pt x="236600" y="16510"/>
                  </a:lnTo>
                  <a:lnTo>
                    <a:pt x="240919" y="19050"/>
                  </a:lnTo>
                  <a:lnTo>
                    <a:pt x="220599" y="49530"/>
                  </a:lnTo>
                  <a:lnTo>
                    <a:pt x="226483" y="49530"/>
                  </a:lnTo>
                  <a:lnTo>
                    <a:pt x="250189" y="139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462019" y="2387587"/>
              <a:ext cx="401561" cy="23902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505199" y="2410459"/>
              <a:ext cx="317500" cy="154940"/>
            </a:xfrm>
            <a:custGeom>
              <a:avLst/>
              <a:gdLst/>
              <a:ahLst/>
              <a:cxnLst/>
              <a:rect l="l" t="t" r="r" b="b"/>
              <a:pathLst>
                <a:path w="317500" h="154939">
                  <a:moveTo>
                    <a:pt x="240029" y="0"/>
                  </a:moveTo>
                  <a:lnTo>
                    <a:pt x="240029" y="38735"/>
                  </a:lnTo>
                  <a:lnTo>
                    <a:pt x="0" y="38735"/>
                  </a:lnTo>
                  <a:lnTo>
                    <a:pt x="0" y="116204"/>
                  </a:lnTo>
                  <a:lnTo>
                    <a:pt x="240029" y="116204"/>
                  </a:lnTo>
                  <a:lnTo>
                    <a:pt x="240029" y="154939"/>
                  </a:lnTo>
                  <a:lnTo>
                    <a:pt x="317500" y="77469"/>
                  </a:lnTo>
                  <a:lnTo>
                    <a:pt x="24002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813809" y="2348229"/>
              <a:ext cx="1338580" cy="276860"/>
            </a:xfrm>
            <a:custGeom>
              <a:avLst/>
              <a:gdLst/>
              <a:ahLst/>
              <a:cxnLst/>
              <a:rect l="l" t="t" r="r" b="b"/>
              <a:pathLst>
                <a:path w="1338579" h="276860">
                  <a:moveTo>
                    <a:pt x="0" y="46100"/>
                  </a:moveTo>
                  <a:lnTo>
                    <a:pt x="3631" y="28182"/>
                  </a:lnTo>
                  <a:lnTo>
                    <a:pt x="13525" y="13525"/>
                  </a:lnTo>
                  <a:lnTo>
                    <a:pt x="28182" y="3631"/>
                  </a:lnTo>
                  <a:lnTo>
                    <a:pt x="46100" y="0"/>
                  </a:lnTo>
                  <a:lnTo>
                    <a:pt x="1292478" y="0"/>
                  </a:lnTo>
                  <a:lnTo>
                    <a:pt x="1310397" y="3631"/>
                  </a:lnTo>
                  <a:lnTo>
                    <a:pt x="1325054" y="13525"/>
                  </a:lnTo>
                  <a:lnTo>
                    <a:pt x="1334948" y="28182"/>
                  </a:lnTo>
                  <a:lnTo>
                    <a:pt x="1338579" y="46100"/>
                  </a:lnTo>
                  <a:lnTo>
                    <a:pt x="1338579" y="230759"/>
                  </a:lnTo>
                  <a:lnTo>
                    <a:pt x="1334948" y="248677"/>
                  </a:lnTo>
                  <a:lnTo>
                    <a:pt x="1325054" y="263334"/>
                  </a:lnTo>
                  <a:lnTo>
                    <a:pt x="1310397" y="273228"/>
                  </a:lnTo>
                  <a:lnTo>
                    <a:pt x="1292478" y="276860"/>
                  </a:lnTo>
                  <a:lnTo>
                    <a:pt x="46100" y="276860"/>
                  </a:lnTo>
                  <a:lnTo>
                    <a:pt x="28182" y="273228"/>
                  </a:lnTo>
                  <a:lnTo>
                    <a:pt x="13525" y="263334"/>
                  </a:lnTo>
                  <a:lnTo>
                    <a:pt x="3631" y="248677"/>
                  </a:lnTo>
                  <a:lnTo>
                    <a:pt x="0" y="230759"/>
                  </a:lnTo>
                  <a:lnTo>
                    <a:pt x="0" y="461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4075684" y="2361819"/>
            <a:ext cx="8159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>
                <a:latin typeface="Times New Roman"/>
                <a:cs typeface="Times New Roman"/>
              </a:rPr>
              <a:t>Is </a:t>
            </a:r>
            <a:r>
              <a:rPr sz="1400" spc="-5">
                <a:latin typeface="Times New Roman"/>
                <a:cs typeface="Times New Roman"/>
              </a:rPr>
              <a:t>Square</a:t>
            </a:r>
            <a:r>
              <a:rPr sz="1400" spc="-15">
                <a:latin typeface="Times New Roman"/>
                <a:cs typeface="Times New Roman"/>
              </a:rPr>
              <a:t> </a:t>
            </a:r>
            <a:r>
              <a:rPr sz="1400">
                <a:latin typeface="Times New Roman"/>
                <a:cs typeface="Times New Roman"/>
              </a:rPr>
              <a:t>?</a:t>
            </a:r>
          </a:p>
        </p:txBody>
      </p:sp>
      <p:grpSp>
        <p:nvGrpSpPr>
          <p:cNvPr id="31" name="object 31"/>
          <p:cNvGrpSpPr/>
          <p:nvPr/>
        </p:nvGrpSpPr>
        <p:grpSpPr>
          <a:xfrm>
            <a:off x="1252219" y="982980"/>
            <a:ext cx="8209280" cy="4869180"/>
            <a:chOff x="1252219" y="982980"/>
            <a:chExt cx="8209280" cy="4869180"/>
          </a:xfrm>
        </p:grpSpPr>
        <p:sp>
          <p:nvSpPr>
            <p:cNvPr id="32" name="object 32"/>
            <p:cNvSpPr/>
            <p:nvPr/>
          </p:nvSpPr>
          <p:spPr>
            <a:xfrm>
              <a:off x="2827019" y="1150620"/>
              <a:ext cx="439419" cy="43942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291840" y="1150620"/>
              <a:ext cx="439420" cy="4394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304540" y="1668780"/>
              <a:ext cx="439420" cy="44196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425700" y="1127760"/>
              <a:ext cx="439419" cy="43942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483359" y="4691380"/>
              <a:ext cx="439420" cy="4394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879600" y="4691380"/>
              <a:ext cx="439419" cy="4394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926840" y="4754880"/>
              <a:ext cx="878840" cy="43941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909059" y="5270500"/>
              <a:ext cx="439420" cy="43941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880359" y="1610360"/>
              <a:ext cx="439420" cy="43942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376419" y="5240020"/>
              <a:ext cx="439420" cy="43942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565899" y="1178547"/>
              <a:ext cx="688594" cy="66320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614160" y="1203960"/>
              <a:ext cx="594360" cy="568960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614160" y="1203960"/>
              <a:ext cx="594360" cy="568960"/>
            </a:xfrm>
            <a:custGeom>
              <a:avLst/>
              <a:gdLst/>
              <a:ahLst/>
              <a:cxnLst/>
              <a:rect l="l" t="t" r="r" b="b"/>
              <a:pathLst>
                <a:path w="594359" h="568960">
                  <a:moveTo>
                    <a:pt x="0" y="284479"/>
                  </a:moveTo>
                  <a:lnTo>
                    <a:pt x="3890" y="238339"/>
                  </a:lnTo>
                  <a:lnTo>
                    <a:pt x="15154" y="194568"/>
                  </a:lnTo>
                  <a:lnTo>
                    <a:pt x="33179" y="153751"/>
                  </a:lnTo>
                  <a:lnTo>
                    <a:pt x="57351" y="116476"/>
                  </a:lnTo>
                  <a:lnTo>
                    <a:pt x="87058" y="83327"/>
                  </a:lnTo>
                  <a:lnTo>
                    <a:pt x="121688" y="54892"/>
                  </a:lnTo>
                  <a:lnTo>
                    <a:pt x="160628" y="31755"/>
                  </a:lnTo>
                  <a:lnTo>
                    <a:pt x="203265" y="14504"/>
                  </a:lnTo>
                  <a:lnTo>
                    <a:pt x="248986" y="3723"/>
                  </a:lnTo>
                  <a:lnTo>
                    <a:pt x="297180" y="0"/>
                  </a:lnTo>
                  <a:lnTo>
                    <a:pt x="345373" y="3723"/>
                  </a:lnTo>
                  <a:lnTo>
                    <a:pt x="391094" y="14504"/>
                  </a:lnTo>
                  <a:lnTo>
                    <a:pt x="433731" y="31755"/>
                  </a:lnTo>
                  <a:lnTo>
                    <a:pt x="472671" y="54892"/>
                  </a:lnTo>
                  <a:lnTo>
                    <a:pt x="507301" y="83327"/>
                  </a:lnTo>
                  <a:lnTo>
                    <a:pt x="537008" y="116476"/>
                  </a:lnTo>
                  <a:lnTo>
                    <a:pt x="561180" y="153751"/>
                  </a:lnTo>
                  <a:lnTo>
                    <a:pt x="579205" y="194568"/>
                  </a:lnTo>
                  <a:lnTo>
                    <a:pt x="590469" y="238339"/>
                  </a:lnTo>
                  <a:lnTo>
                    <a:pt x="594360" y="284479"/>
                  </a:lnTo>
                  <a:lnTo>
                    <a:pt x="590469" y="330620"/>
                  </a:lnTo>
                  <a:lnTo>
                    <a:pt x="579205" y="374391"/>
                  </a:lnTo>
                  <a:lnTo>
                    <a:pt x="561180" y="415208"/>
                  </a:lnTo>
                  <a:lnTo>
                    <a:pt x="537008" y="452483"/>
                  </a:lnTo>
                  <a:lnTo>
                    <a:pt x="507301" y="485632"/>
                  </a:lnTo>
                  <a:lnTo>
                    <a:pt x="472671" y="514067"/>
                  </a:lnTo>
                  <a:lnTo>
                    <a:pt x="433731" y="537204"/>
                  </a:lnTo>
                  <a:lnTo>
                    <a:pt x="391094" y="554455"/>
                  </a:lnTo>
                  <a:lnTo>
                    <a:pt x="345373" y="565236"/>
                  </a:lnTo>
                  <a:lnTo>
                    <a:pt x="297180" y="568960"/>
                  </a:lnTo>
                  <a:lnTo>
                    <a:pt x="248986" y="565236"/>
                  </a:lnTo>
                  <a:lnTo>
                    <a:pt x="203265" y="554455"/>
                  </a:lnTo>
                  <a:lnTo>
                    <a:pt x="160628" y="537204"/>
                  </a:lnTo>
                  <a:lnTo>
                    <a:pt x="121688" y="514067"/>
                  </a:lnTo>
                  <a:lnTo>
                    <a:pt x="87058" y="485632"/>
                  </a:lnTo>
                  <a:lnTo>
                    <a:pt x="57351" y="452483"/>
                  </a:lnTo>
                  <a:lnTo>
                    <a:pt x="33179" y="415208"/>
                  </a:lnTo>
                  <a:lnTo>
                    <a:pt x="15154" y="374391"/>
                  </a:lnTo>
                  <a:lnTo>
                    <a:pt x="3890" y="330620"/>
                  </a:lnTo>
                  <a:lnTo>
                    <a:pt x="0" y="284479"/>
                  </a:lnTo>
                  <a:close/>
                </a:path>
              </a:pathLst>
            </a:custGeom>
            <a:ln w="9525">
              <a:solidFill>
                <a:srgbClr val="6CAC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863839" y="1181087"/>
              <a:ext cx="688594" cy="66320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912100" y="1206500"/>
              <a:ext cx="594359" cy="56896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912100" y="1206500"/>
              <a:ext cx="594360" cy="568960"/>
            </a:xfrm>
            <a:custGeom>
              <a:avLst/>
              <a:gdLst/>
              <a:ahLst/>
              <a:cxnLst/>
              <a:rect l="l" t="t" r="r" b="b"/>
              <a:pathLst>
                <a:path w="594359" h="568960">
                  <a:moveTo>
                    <a:pt x="0" y="284479"/>
                  </a:moveTo>
                  <a:lnTo>
                    <a:pt x="3890" y="238339"/>
                  </a:lnTo>
                  <a:lnTo>
                    <a:pt x="15154" y="194568"/>
                  </a:lnTo>
                  <a:lnTo>
                    <a:pt x="33179" y="153751"/>
                  </a:lnTo>
                  <a:lnTo>
                    <a:pt x="57351" y="116476"/>
                  </a:lnTo>
                  <a:lnTo>
                    <a:pt x="87058" y="83327"/>
                  </a:lnTo>
                  <a:lnTo>
                    <a:pt x="121688" y="54892"/>
                  </a:lnTo>
                  <a:lnTo>
                    <a:pt x="160628" y="31755"/>
                  </a:lnTo>
                  <a:lnTo>
                    <a:pt x="203265" y="14504"/>
                  </a:lnTo>
                  <a:lnTo>
                    <a:pt x="248986" y="3723"/>
                  </a:lnTo>
                  <a:lnTo>
                    <a:pt x="297179" y="0"/>
                  </a:lnTo>
                  <a:lnTo>
                    <a:pt x="345373" y="3723"/>
                  </a:lnTo>
                  <a:lnTo>
                    <a:pt x="391094" y="14504"/>
                  </a:lnTo>
                  <a:lnTo>
                    <a:pt x="433731" y="31755"/>
                  </a:lnTo>
                  <a:lnTo>
                    <a:pt x="472671" y="54892"/>
                  </a:lnTo>
                  <a:lnTo>
                    <a:pt x="507301" y="83327"/>
                  </a:lnTo>
                  <a:lnTo>
                    <a:pt x="537008" y="116476"/>
                  </a:lnTo>
                  <a:lnTo>
                    <a:pt x="561180" y="153751"/>
                  </a:lnTo>
                  <a:lnTo>
                    <a:pt x="579205" y="194568"/>
                  </a:lnTo>
                  <a:lnTo>
                    <a:pt x="590469" y="238339"/>
                  </a:lnTo>
                  <a:lnTo>
                    <a:pt x="594359" y="284479"/>
                  </a:lnTo>
                  <a:lnTo>
                    <a:pt x="590469" y="330620"/>
                  </a:lnTo>
                  <a:lnTo>
                    <a:pt x="579205" y="374391"/>
                  </a:lnTo>
                  <a:lnTo>
                    <a:pt x="561180" y="415208"/>
                  </a:lnTo>
                  <a:lnTo>
                    <a:pt x="537008" y="452483"/>
                  </a:lnTo>
                  <a:lnTo>
                    <a:pt x="507301" y="485632"/>
                  </a:lnTo>
                  <a:lnTo>
                    <a:pt x="472671" y="514067"/>
                  </a:lnTo>
                  <a:lnTo>
                    <a:pt x="433731" y="537204"/>
                  </a:lnTo>
                  <a:lnTo>
                    <a:pt x="391094" y="554455"/>
                  </a:lnTo>
                  <a:lnTo>
                    <a:pt x="345373" y="565236"/>
                  </a:lnTo>
                  <a:lnTo>
                    <a:pt x="297179" y="568960"/>
                  </a:lnTo>
                  <a:lnTo>
                    <a:pt x="248986" y="565236"/>
                  </a:lnTo>
                  <a:lnTo>
                    <a:pt x="203265" y="554455"/>
                  </a:lnTo>
                  <a:lnTo>
                    <a:pt x="160628" y="537204"/>
                  </a:lnTo>
                  <a:lnTo>
                    <a:pt x="121688" y="514067"/>
                  </a:lnTo>
                  <a:lnTo>
                    <a:pt x="87058" y="485632"/>
                  </a:lnTo>
                  <a:lnTo>
                    <a:pt x="57351" y="452483"/>
                  </a:lnTo>
                  <a:lnTo>
                    <a:pt x="33179" y="415208"/>
                  </a:lnTo>
                  <a:lnTo>
                    <a:pt x="15154" y="374391"/>
                  </a:lnTo>
                  <a:lnTo>
                    <a:pt x="3890" y="330620"/>
                  </a:lnTo>
                  <a:lnTo>
                    <a:pt x="0" y="284479"/>
                  </a:lnTo>
                  <a:close/>
                </a:path>
              </a:pathLst>
            </a:custGeom>
            <a:ln w="9525">
              <a:solidFill>
                <a:srgbClr val="6CAC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479540" y="1905000"/>
              <a:ext cx="439419" cy="4394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873240" y="1905000"/>
              <a:ext cx="439420" cy="4394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912100" y="2014219"/>
              <a:ext cx="878840" cy="43942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891779" y="2529840"/>
              <a:ext cx="439420" cy="43942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359139" y="2499360"/>
              <a:ext cx="439420" cy="43942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021069" y="1002030"/>
              <a:ext cx="3421379" cy="2796540"/>
            </a:xfrm>
            <a:custGeom>
              <a:avLst/>
              <a:gdLst/>
              <a:ahLst/>
              <a:cxnLst/>
              <a:rect l="l" t="t" r="r" b="b"/>
              <a:pathLst>
                <a:path w="3421379" h="2796540">
                  <a:moveTo>
                    <a:pt x="0" y="466090"/>
                  </a:moveTo>
                  <a:lnTo>
                    <a:pt x="2406" y="418432"/>
                  </a:lnTo>
                  <a:lnTo>
                    <a:pt x="9468" y="372152"/>
                  </a:lnTo>
                  <a:lnTo>
                    <a:pt x="20953" y="327483"/>
                  </a:lnTo>
                  <a:lnTo>
                    <a:pt x="36625" y="284660"/>
                  </a:lnTo>
                  <a:lnTo>
                    <a:pt x="56251" y="243917"/>
                  </a:lnTo>
                  <a:lnTo>
                    <a:pt x="79597" y="205488"/>
                  </a:lnTo>
                  <a:lnTo>
                    <a:pt x="106427" y="169607"/>
                  </a:lnTo>
                  <a:lnTo>
                    <a:pt x="136509" y="136509"/>
                  </a:lnTo>
                  <a:lnTo>
                    <a:pt x="169607" y="106427"/>
                  </a:lnTo>
                  <a:lnTo>
                    <a:pt x="205488" y="79597"/>
                  </a:lnTo>
                  <a:lnTo>
                    <a:pt x="243917" y="56251"/>
                  </a:lnTo>
                  <a:lnTo>
                    <a:pt x="284660" y="36625"/>
                  </a:lnTo>
                  <a:lnTo>
                    <a:pt x="327483" y="20953"/>
                  </a:lnTo>
                  <a:lnTo>
                    <a:pt x="372152" y="9468"/>
                  </a:lnTo>
                  <a:lnTo>
                    <a:pt x="418432" y="2406"/>
                  </a:lnTo>
                  <a:lnTo>
                    <a:pt x="466089" y="0"/>
                  </a:lnTo>
                  <a:lnTo>
                    <a:pt x="2955289" y="0"/>
                  </a:lnTo>
                  <a:lnTo>
                    <a:pt x="3002947" y="2406"/>
                  </a:lnTo>
                  <a:lnTo>
                    <a:pt x="3049227" y="9468"/>
                  </a:lnTo>
                  <a:lnTo>
                    <a:pt x="3093896" y="20953"/>
                  </a:lnTo>
                  <a:lnTo>
                    <a:pt x="3136719" y="36625"/>
                  </a:lnTo>
                  <a:lnTo>
                    <a:pt x="3177462" y="56251"/>
                  </a:lnTo>
                  <a:lnTo>
                    <a:pt x="3215891" y="79597"/>
                  </a:lnTo>
                  <a:lnTo>
                    <a:pt x="3251772" y="106427"/>
                  </a:lnTo>
                  <a:lnTo>
                    <a:pt x="3284870" y="136509"/>
                  </a:lnTo>
                  <a:lnTo>
                    <a:pt x="3314952" y="169607"/>
                  </a:lnTo>
                  <a:lnTo>
                    <a:pt x="3341782" y="205488"/>
                  </a:lnTo>
                  <a:lnTo>
                    <a:pt x="3365128" y="243917"/>
                  </a:lnTo>
                  <a:lnTo>
                    <a:pt x="3384754" y="284660"/>
                  </a:lnTo>
                  <a:lnTo>
                    <a:pt x="3400426" y="327483"/>
                  </a:lnTo>
                  <a:lnTo>
                    <a:pt x="3411911" y="372152"/>
                  </a:lnTo>
                  <a:lnTo>
                    <a:pt x="3418973" y="418432"/>
                  </a:lnTo>
                  <a:lnTo>
                    <a:pt x="3421379" y="466090"/>
                  </a:lnTo>
                  <a:lnTo>
                    <a:pt x="3421379" y="2330450"/>
                  </a:lnTo>
                  <a:lnTo>
                    <a:pt x="3418973" y="2378107"/>
                  </a:lnTo>
                  <a:lnTo>
                    <a:pt x="3411911" y="2424387"/>
                  </a:lnTo>
                  <a:lnTo>
                    <a:pt x="3400426" y="2469056"/>
                  </a:lnTo>
                  <a:lnTo>
                    <a:pt x="3384754" y="2511879"/>
                  </a:lnTo>
                  <a:lnTo>
                    <a:pt x="3365128" y="2552622"/>
                  </a:lnTo>
                  <a:lnTo>
                    <a:pt x="3341782" y="2591051"/>
                  </a:lnTo>
                  <a:lnTo>
                    <a:pt x="3314952" y="2626932"/>
                  </a:lnTo>
                  <a:lnTo>
                    <a:pt x="3284870" y="2660030"/>
                  </a:lnTo>
                  <a:lnTo>
                    <a:pt x="3251772" y="2690112"/>
                  </a:lnTo>
                  <a:lnTo>
                    <a:pt x="3215891" y="2716942"/>
                  </a:lnTo>
                  <a:lnTo>
                    <a:pt x="3177462" y="2740288"/>
                  </a:lnTo>
                  <a:lnTo>
                    <a:pt x="3136719" y="2759914"/>
                  </a:lnTo>
                  <a:lnTo>
                    <a:pt x="3093896" y="2775586"/>
                  </a:lnTo>
                  <a:lnTo>
                    <a:pt x="3049227" y="2787071"/>
                  </a:lnTo>
                  <a:lnTo>
                    <a:pt x="3002947" y="2794133"/>
                  </a:lnTo>
                  <a:lnTo>
                    <a:pt x="2955289" y="2796540"/>
                  </a:lnTo>
                  <a:lnTo>
                    <a:pt x="466089" y="2796540"/>
                  </a:lnTo>
                  <a:lnTo>
                    <a:pt x="418432" y="2794133"/>
                  </a:lnTo>
                  <a:lnTo>
                    <a:pt x="372152" y="2787071"/>
                  </a:lnTo>
                  <a:lnTo>
                    <a:pt x="327483" y="2775586"/>
                  </a:lnTo>
                  <a:lnTo>
                    <a:pt x="284660" y="2759914"/>
                  </a:lnTo>
                  <a:lnTo>
                    <a:pt x="243917" y="2740288"/>
                  </a:lnTo>
                  <a:lnTo>
                    <a:pt x="205488" y="2716942"/>
                  </a:lnTo>
                  <a:lnTo>
                    <a:pt x="169607" y="2690112"/>
                  </a:lnTo>
                  <a:lnTo>
                    <a:pt x="136509" y="2660030"/>
                  </a:lnTo>
                  <a:lnTo>
                    <a:pt x="106427" y="2626932"/>
                  </a:lnTo>
                  <a:lnTo>
                    <a:pt x="79597" y="2591051"/>
                  </a:lnTo>
                  <a:lnTo>
                    <a:pt x="56251" y="2552622"/>
                  </a:lnTo>
                  <a:lnTo>
                    <a:pt x="36625" y="2511879"/>
                  </a:lnTo>
                  <a:lnTo>
                    <a:pt x="20953" y="2469056"/>
                  </a:lnTo>
                  <a:lnTo>
                    <a:pt x="9468" y="2424387"/>
                  </a:lnTo>
                  <a:lnTo>
                    <a:pt x="2406" y="2378107"/>
                  </a:lnTo>
                  <a:lnTo>
                    <a:pt x="0" y="2330450"/>
                  </a:lnTo>
                  <a:lnTo>
                    <a:pt x="0" y="46609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912360" y="3512819"/>
              <a:ext cx="1087374" cy="1242313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954269" y="3536061"/>
              <a:ext cx="1005840" cy="1158240"/>
            </a:xfrm>
            <a:custGeom>
              <a:avLst/>
              <a:gdLst/>
              <a:ahLst/>
              <a:cxnLst/>
              <a:rect l="l" t="t" r="r" b="b"/>
              <a:pathLst>
                <a:path w="1005839" h="1158239">
                  <a:moveTo>
                    <a:pt x="994790" y="0"/>
                  </a:moveTo>
                  <a:lnTo>
                    <a:pt x="864362" y="10540"/>
                  </a:lnTo>
                  <a:lnTo>
                    <a:pt x="899540" y="40512"/>
                  </a:lnTo>
                  <a:lnTo>
                    <a:pt x="0" y="1097914"/>
                  </a:lnTo>
                  <a:lnTo>
                    <a:pt x="70484" y="1157858"/>
                  </a:lnTo>
                  <a:lnTo>
                    <a:pt x="970026" y="100456"/>
                  </a:lnTo>
                  <a:lnTo>
                    <a:pt x="1005331" y="130428"/>
                  </a:lnTo>
                  <a:lnTo>
                    <a:pt x="994790" y="0"/>
                  </a:lnTo>
                  <a:close/>
                </a:path>
              </a:pathLst>
            </a:custGeom>
            <a:solidFill>
              <a:srgbClr val="001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271269" y="4626609"/>
              <a:ext cx="3815079" cy="1206500"/>
            </a:xfrm>
            <a:custGeom>
              <a:avLst/>
              <a:gdLst/>
              <a:ahLst/>
              <a:cxnLst/>
              <a:rect l="l" t="t" r="r" b="b"/>
              <a:pathLst>
                <a:path w="3815079" h="1206500">
                  <a:moveTo>
                    <a:pt x="0" y="201040"/>
                  </a:moveTo>
                  <a:lnTo>
                    <a:pt x="5311" y="154954"/>
                  </a:lnTo>
                  <a:lnTo>
                    <a:pt x="20439" y="112643"/>
                  </a:lnTo>
                  <a:lnTo>
                    <a:pt x="44177" y="75314"/>
                  </a:lnTo>
                  <a:lnTo>
                    <a:pt x="75314" y="44177"/>
                  </a:lnTo>
                  <a:lnTo>
                    <a:pt x="112643" y="20439"/>
                  </a:lnTo>
                  <a:lnTo>
                    <a:pt x="154954" y="5311"/>
                  </a:lnTo>
                  <a:lnTo>
                    <a:pt x="201041" y="0"/>
                  </a:lnTo>
                  <a:lnTo>
                    <a:pt x="3614039" y="0"/>
                  </a:lnTo>
                  <a:lnTo>
                    <a:pt x="3660125" y="5311"/>
                  </a:lnTo>
                  <a:lnTo>
                    <a:pt x="3702436" y="20439"/>
                  </a:lnTo>
                  <a:lnTo>
                    <a:pt x="3739765" y="44177"/>
                  </a:lnTo>
                  <a:lnTo>
                    <a:pt x="3770902" y="75314"/>
                  </a:lnTo>
                  <a:lnTo>
                    <a:pt x="3794640" y="112643"/>
                  </a:lnTo>
                  <a:lnTo>
                    <a:pt x="3809768" y="154954"/>
                  </a:lnTo>
                  <a:lnTo>
                    <a:pt x="3815079" y="201040"/>
                  </a:lnTo>
                  <a:lnTo>
                    <a:pt x="3815079" y="1005408"/>
                  </a:lnTo>
                  <a:lnTo>
                    <a:pt x="3809768" y="1051517"/>
                  </a:lnTo>
                  <a:lnTo>
                    <a:pt x="3794640" y="1093843"/>
                  </a:lnTo>
                  <a:lnTo>
                    <a:pt x="3770902" y="1131181"/>
                  </a:lnTo>
                  <a:lnTo>
                    <a:pt x="3739765" y="1162322"/>
                  </a:lnTo>
                  <a:lnTo>
                    <a:pt x="3702436" y="1186061"/>
                  </a:lnTo>
                  <a:lnTo>
                    <a:pt x="3660125" y="1201189"/>
                  </a:lnTo>
                  <a:lnTo>
                    <a:pt x="3614039" y="1206499"/>
                  </a:lnTo>
                  <a:lnTo>
                    <a:pt x="201041" y="1206499"/>
                  </a:lnTo>
                  <a:lnTo>
                    <a:pt x="154954" y="1201189"/>
                  </a:lnTo>
                  <a:lnTo>
                    <a:pt x="112643" y="1186061"/>
                  </a:lnTo>
                  <a:lnTo>
                    <a:pt x="75314" y="1162322"/>
                  </a:lnTo>
                  <a:lnTo>
                    <a:pt x="44177" y="1131181"/>
                  </a:lnTo>
                  <a:lnTo>
                    <a:pt x="20439" y="1093843"/>
                  </a:lnTo>
                  <a:lnTo>
                    <a:pt x="5311" y="1051517"/>
                  </a:lnTo>
                  <a:lnTo>
                    <a:pt x="0" y="1005408"/>
                  </a:lnTo>
                  <a:lnTo>
                    <a:pt x="0" y="20104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422390" y="1819910"/>
              <a:ext cx="2438400" cy="1216660"/>
            </a:xfrm>
            <a:custGeom>
              <a:avLst/>
              <a:gdLst/>
              <a:ahLst/>
              <a:cxnLst/>
              <a:rect l="l" t="t" r="r" b="b"/>
              <a:pathLst>
                <a:path w="2438400" h="1216660">
                  <a:moveTo>
                    <a:pt x="0" y="103759"/>
                  </a:moveTo>
                  <a:lnTo>
                    <a:pt x="8157" y="63382"/>
                  </a:lnTo>
                  <a:lnTo>
                    <a:pt x="30400" y="30400"/>
                  </a:lnTo>
                  <a:lnTo>
                    <a:pt x="63382" y="8157"/>
                  </a:lnTo>
                  <a:lnTo>
                    <a:pt x="103759" y="0"/>
                  </a:lnTo>
                  <a:lnTo>
                    <a:pt x="879220" y="0"/>
                  </a:lnTo>
                  <a:lnTo>
                    <a:pt x="919597" y="8157"/>
                  </a:lnTo>
                  <a:lnTo>
                    <a:pt x="952579" y="30400"/>
                  </a:lnTo>
                  <a:lnTo>
                    <a:pt x="974822" y="63382"/>
                  </a:lnTo>
                  <a:lnTo>
                    <a:pt x="982980" y="103759"/>
                  </a:lnTo>
                  <a:lnTo>
                    <a:pt x="982980" y="518540"/>
                  </a:lnTo>
                  <a:lnTo>
                    <a:pt x="974822" y="558917"/>
                  </a:lnTo>
                  <a:lnTo>
                    <a:pt x="952579" y="591899"/>
                  </a:lnTo>
                  <a:lnTo>
                    <a:pt x="919597" y="614142"/>
                  </a:lnTo>
                  <a:lnTo>
                    <a:pt x="879220" y="622300"/>
                  </a:lnTo>
                  <a:lnTo>
                    <a:pt x="103759" y="622300"/>
                  </a:lnTo>
                  <a:lnTo>
                    <a:pt x="63382" y="614142"/>
                  </a:lnTo>
                  <a:lnTo>
                    <a:pt x="30400" y="591899"/>
                  </a:lnTo>
                  <a:lnTo>
                    <a:pt x="8157" y="558917"/>
                  </a:lnTo>
                  <a:lnTo>
                    <a:pt x="0" y="518540"/>
                  </a:lnTo>
                  <a:lnTo>
                    <a:pt x="0" y="103759"/>
                  </a:lnTo>
                  <a:close/>
                </a:path>
                <a:path w="2438400" h="1216660">
                  <a:moveTo>
                    <a:pt x="1412239" y="277749"/>
                  </a:moveTo>
                  <a:lnTo>
                    <a:pt x="1418350" y="232268"/>
                  </a:lnTo>
                  <a:lnTo>
                    <a:pt x="1435593" y="191403"/>
                  </a:lnTo>
                  <a:lnTo>
                    <a:pt x="1462341" y="156781"/>
                  </a:lnTo>
                  <a:lnTo>
                    <a:pt x="1496963" y="130033"/>
                  </a:lnTo>
                  <a:lnTo>
                    <a:pt x="1537828" y="112790"/>
                  </a:lnTo>
                  <a:lnTo>
                    <a:pt x="1583309" y="106679"/>
                  </a:lnTo>
                  <a:lnTo>
                    <a:pt x="2267331" y="106679"/>
                  </a:lnTo>
                  <a:lnTo>
                    <a:pt x="2312811" y="112790"/>
                  </a:lnTo>
                  <a:lnTo>
                    <a:pt x="2353676" y="130033"/>
                  </a:lnTo>
                  <a:lnTo>
                    <a:pt x="2388298" y="156781"/>
                  </a:lnTo>
                  <a:lnTo>
                    <a:pt x="2415046" y="191403"/>
                  </a:lnTo>
                  <a:lnTo>
                    <a:pt x="2432289" y="232268"/>
                  </a:lnTo>
                  <a:lnTo>
                    <a:pt x="2438400" y="277749"/>
                  </a:lnTo>
                  <a:lnTo>
                    <a:pt x="2438400" y="1045590"/>
                  </a:lnTo>
                  <a:lnTo>
                    <a:pt x="2432289" y="1091071"/>
                  </a:lnTo>
                  <a:lnTo>
                    <a:pt x="2415046" y="1131936"/>
                  </a:lnTo>
                  <a:lnTo>
                    <a:pt x="2388298" y="1166558"/>
                  </a:lnTo>
                  <a:lnTo>
                    <a:pt x="2353676" y="1193306"/>
                  </a:lnTo>
                  <a:lnTo>
                    <a:pt x="2312811" y="1210549"/>
                  </a:lnTo>
                  <a:lnTo>
                    <a:pt x="2267331" y="1216660"/>
                  </a:lnTo>
                  <a:lnTo>
                    <a:pt x="1583309" y="1216660"/>
                  </a:lnTo>
                  <a:lnTo>
                    <a:pt x="1537828" y="1210549"/>
                  </a:lnTo>
                  <a:lnTo>
                    <a:pt x="1496963" y="1193306"/>
                  </a:lnTo>
                  <a:lnTo>
                    <a:pt x="1462341" y="1166558"/>
                  </a:lnTo>
                  <a:lnTo>
                    <a:pt x="1435593" y="1131936"/>
                  </a:lnTo>
                  <a:lnTo>
                    <a:pt x="1418350" y="1091071"/>
                  </a:lnTo>
                  <a:lnTo>
                    <a:pt x="1412239" y="1045590"/>
                  </a:lnTo>
                  <a:lnTo>
                    <a:pt x="1412239" y="277749"/>
                  </a:lnTo>
                  <a:close/>
                </a:path>
              </a:pathLst>
            </a:custGeom>
            <a:ln w="381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6514465" y="2529204"/>
            <a:ext cx="2599055" cy="1024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607820">
              <a:lnSpc>
                <a:spcPct val="100000"/>
              </a:lnSpc>
              <a:spcBef>
                <a:spcPts val="100"/>
              </a:spcBef>
            </a:pPr>
            <a:r>
              <a:rPr sz="1400" b="1" spc="-10">
                <a:solidFill>
                  <a:srgbClr val="006FC0"/>
                </a:solidFill>
                <a:latin typeface="Times New Roman"/>
                <a:cs typeface="Times New Roman"/>
              </a:rPr>
              <a:t>Gini  </a:t>
            </a:r>
            <a:r>
              <a:rPr sz="1400" b="1" spc="-5">
                <a:solidFill>
                  <a:srgbClr val="006FC0"/>
                </a:solidFill>
                <a:latin typeface="Times New Roman"/>
                <a:cs typeface="Times New Roman"/>
              </a:rPr>
              <a:t>Impurity </a:t>
            </a:r>
            <a:r>
              <a:rPr sz="1400" b="1">
                <a:solidFill>
                  <a:srgbClr val="006FC0"/>
                </a:solidFill>
                <a:latin typeface="Times New Roman"/>
                <a:cs typeface="Times New Roman"/>
              </a:rPr>
              <a:t>=</a:t>
            </a:r>
            <a:r>
              <a:rPr sz="1400" b="1" spc="-65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400" b="1">
                <a:solidFill>
                  <a:srgbClr val="006FC0"/>
                </a:solidFill>
                <a:latin typeface="Times New Roman"/>
                <a:cs typeface="Times New Roman"/>
              </a:rPr>
              <a:t>0</a:t>
            </a:r>
            <a:endParaRPr sz="1400">
              <a:latin typeface="Times New Roman"/>
              <a:cs typeface="Times New Roman"/>
            </a:endParaRPr>
          </a:p>
          <a:p>
            <a:pPr marL="1392555">
              <a:lnSpc>
                <a:spcPct val="100000"/>
              </a:lnSpc>
              <a:spcBef>
                <a:spcPts val="1150"/>
              </a:spcBef>
            </a:pPr>
            <a:r>
              <a:rPr sz="1400" b="1" spc="-10">
                <a:solidFill>
                  <a:srgbClr val="006FC0"/>
                </a:solidFill>
                <a:latin typeface="Times New Roman"/>
                <a:cs typeface="Times New Roman"/>
              </a:rPr>
              <a:t>Gini</a:t>
            </a:r>
            <a:endParaRPr sz="1400">
              <a:latin typeface="Times New Roman"/>
              <a:cs typeface="Times New Roman"/>
            </a:endParaRPr>
          </a:p>
          <a:p>
            <a:pPr marL="1392555">
              <a:lnSpc>
                <a:spcPct val="100000"/>
              </a:lnSpc>
            </a:pPr>
            <a:r>
              <a:rPr sz="1400" b="1" spc="-10">
                <a:solidFill>
                  <a:srgbClr val="006FC0"/>
                </a:solidFill>
                <a:latin typeface="Times New Roman"/>
                <a:cs typeface="Times New Roman"/>
              </a:rPr>
              <a:t>Impurity </a:t>
            </a:r>
            <a:r>
              <a:rPr sz="1400" b="1">
                <a:solidFill>
                  <a:srgbClr val="006FC0"/>
                </a:solidFill>
                <a:latin typeface="Times New Roman"/>
                <a:cs typeface="Times New Roman"/>
              </a:rPr>
              <a:t>=</a:t>
            </a:r>
            <a:r>
              <a:rPr sz="1400" b="1" spc="-2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400" b="1">
                <a:solidFill>
                  <a:srgbClr val="006FC0"/>
                </a:solidFill>
                <a:latin typeface="Times New Roman"/>
                <a:cs typeface="Times New Roman"/>
              </a:rPr>
              <a:t>0,33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582" y="401954"/>
            <a:ext cx="29305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5">
                <a:solidFill>
                  <a:srgbClr val="FFFFFF"/>
                </a:solidFill>
                <a:latin typeface="Arial"/>
                <a:cs typeface="Arial"/>
              </a:rPr>
              <a:t>Algorithm</a:t>
            </a:r>
            <a:r>
              <a:rPr sz="2200" b="1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-5">
                <a:solidFill>
                  <a:srgbClr val="FFFFFF"/>
                </a:solidFill>
                <a:latin typeface="Arial"/>
                <a:cs typeface="Arial"/>
              </a:rPr>
              <a:t>Complexity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1987" y="4202048"/>
            <a:ext cx="4561840" cy="684803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400" spc="-15" dirty="0">
                <a:solidFill>
                  <a:srgbClr val="001E33"/>
                </a:solidFill>
                <a:latin typeface="Arial"/>
                <a:cs typeface="Arial"/>
              </a:rPr>
              <a:t>Time </a:t>
            </a:r>
            <a:r>
              <a:rPr sz="1400" spc="-5" dirty="0">
                <a:solidFill>
                  <a:srgbClr val="001E33"/>
                </a:solidFill>
                <a:latin typeface="Arial"/>
                <a:cs typeface="Arial"/>
              </a:rPr>
              <a:t>and </a:t>
            </a:r>
            <a:r>
              <a:rPr sz="1400" dirty="0">
                <a:solidFill>
                  <a:srgbClr val="001E33"/>
                </a:solidFill>
                <a:latin typeface="Arial"/>
                <a:cs typeface="Arial"/>
              </a:rPr>
              <a:t>memory </a:t>
            </a:r>
            <a:r>
              <a:rPr sz="1400" spc="-5" dirty="0">
                <a:solidFill>
                  <a:srgbClr val="001E33"/>
                </a:solidFill>
                <a:latin typeface="Arial"/>
                <a:cs typeface="Arial"/>
              </a:rPr>
              <a:t>complexity </a:t>
            </a:r>
            <a:r>
              <a:rPr sz="1400" dirty="0">
                <a:solidFill>
                  <a:srgbClr val="001E33"/>
                </a:solidFill>
                <a:latin typeface="Arial"/>
                <a:cs typeface="Arial"/>
              </a:rPr>
              <a:t>of </a:t>
            </a:r>
            <a:r>
              <a:rPr sz="1400" spc="-5" dirty="0" err="1">
                <a:solidFill>
                  <a:srgbClr val="001E33"/>
                </a:solidFill>
                <a:latin typeface="Arial"/>
                <a:cs typeface="Arial"/>
              </a:rPr>
              <a:t>the</a:t>
            </a:r>
            <a:r>
              <a:rPr sz="1400" spc="-5" dirty="0">
                <a:solidFill>
                  <a:srgbClr val="001E33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001E33"/>
                </a:solidFill>
                <a:latin typeface="Arial"/>
                <a:cs typeface="Arial"/>
              </a:rPr>
              <a:t>CART</a:t>
            </a:r>
            <a:r>
              <a:rPr sz="1400" dirty="0">
                <a:solidFill>
                  <a:srgbClr val="001E33"/>
                </a:solidFill>
                <a:latin typeface="Arial"/>
                <a:cs typeface="Arial"/>
              </a:rPr>
              <a:t> </a:t>
            </a:r>
            <a:r>
              <a:rPr sz="1400" spc="-5" dirty="0" err="1">
                <a:solidFill>
                  <a:srgbClr val="001E33"/>
                </a:solidFill>
                <a:latin typeface="Arial"/>
                <a:cs typeface="Arial"/>
              </a:rPr>
              <a:t>algorithm</a:t>
            </a:r>
            <a:r>
              <a:rPr sz="1400" spc="-5" dirty="0">
                <a:solidFill>
                  <a:srgbClr val="001E33"/>
                </a:solidFill>
                <a:latin typeface="Arial"/>
                <a:cs typeface="Arial"/>
              </a:rPr>
              <a:t>.</a:t>
            </a:r>
            <a:r>
              <a:rPr lang="es-ES" sz="1400" spc="-5" dirty="0">
                <a:solidFill>
                  <a:srgbClr val="001E33"/>
                </a:solidFill>
                <a:latin typeface="Arial"/>
                <a:cs typeface="Arial"/>
              </a:rPr>
              <a:t> </a:t>
            </a:r>
          </a:p>
          <a:p>
            <a:pPr marL="12700" marR="5080">
              <a:spcBef>
                <a:spcPts val="100"/>
              </a:spcBef>
            </a:pPr>
            <a:r>
              <a:rPr lang="es-ES" sz="1400" spc="-5" dirty="0">
                <a:solidFill>
                  <a:srgbClr val="001E33"/>
                </a:solidFill>
                <a:latin typeface="Arial"/>
                <a:cs typeface="Arial"/>
              </a:rPr>
              <a:t>N </a:t>
            </a:r>
            <a:r>
              <a:rPr lang="es-ES" sz="1400" spc="-5" dirty="0" err="1">
                <a:solidFill>
                  <a:srgbClr val="001E33"/>
                </a:solidFill>
                <a:latin typeface="Arial"/>
                <a:cs typeface="Arial"/>
              </a:rPr>
              <a:t>means</a:t>
            </a:r>
            <a:r>
              <a:rPr lang="es-ES" sz="1400" spc="-5" dirty="0">
                <a:solidFill>
                  <a:srgbClr val="001E33"/>
                </a:solidFill>
                <a:latin typeface="Arial"/>
                <a:cs typeface="Arial"/>
              </a:rPr>
              <a:t> </a:t>
            </a:r>
            <a:r>
              <a:rPr lang="es-ES" sz="1400" spc="-5" dirty="0" err="1">
                <a:solidFill>
                  <a:srgbClr val="001E33"/>
                </a:solidFill>
                <a:latin typeface="Arial"/>
                <a:cs typeface="Arial"/>
              </a:rPr>
              <a:t>the</a:t>
            </a:r>
            <a:r>
              <a:rPr lang="es-ES" sz="1400" spc="-5" dirty="0">
                <a:solidFill>
                  <a:srgbClr val="001E33"/>
                </a:solidFill>
                <a:latin typeface="Arial"/>
                <a:cs typeface="Arial"/>
              </a:rPr>
              <a:t> </a:t>
            </a:r>
            <a:r>
              <a:rPr lang="es-ES" sz="1400" spc="-5" dirty="0" err="1">
                <a:solidFill>
                  <a:srgbClr val="001E33"/>
                </a:solidFill>
                <a:latin typeface="Arial"/>
                <a:cs typeface="Arial"/>
              </a:rPr>
              <a:t>number</a:t>
            </a:r>
            <a:r>
              <a:rPr lang="es-ES" sz="1400" spc="-5" dirty="0">
                <a:solidFill>
                  <a:srgbClr val="001E33"/>
                </a:solidFill>
                <a:latin typeface="Arial"/>
                <a:cs typeface="Arial"/>
              </a:rPr>
              <a:t> </a:t>
            </a:r>
            <a:r>
              <a:rPr lang="es-ES" sz="1400" spc="-5" dirty="0" err="1">
                <a:solidFill>
                  <a:srgbClr val="001E33"/>
                </a:solidFill>
                <a:latin typeface="Arial"/>
                <a:cs typeface="Arial"/>
              </a:rPr>
              <a:t>of</a:t>
            </a:r>
            <a:r>
              <a:rPr lang="es-ES" sz="1400" spc="-5" dirty="0">
                <a:solidFill>
                  <a:srgbClr val="001E33"/>
                </a:solidFill>
                <a:latin typeface="Arial"/>
                <a:cs typeface="Arial"/>
              </a:rPr>
              <a:t> </a:t>
            </a:r>
            <a:r>
              <a:rPr lang="es-ES" sz="1400" spc="-5" dirty="0" err="1">
                <a:solidFill>
                  <a:srgbClr val="001E33"/>
                </a:solidFill>
                <a:latin typeface="Arial"/>
                <a:cs typeface="Arial"/>
              </a:rPr>
              <a:t>operations</a:t>
            </a:r>
            <a:r>
              <a:rPr lang="es-ES" sz="1400" spc="-5" dirty="0">
                <a:solidFill>
                  <a:srgbClr val="001E33"/>
                </a:solidFill>
                <a:latin typeface="Arial"/>
                <a:cs typeface="Arial"/>
              </a:rPr>
              <a:t>.</a:t>
            </a:r>
          </a:p>
          <a:p>
            <a:pPr marL="12700" marR="5080">
              <a:spcBef>
                <a:spcPts val="100"/>
              </a:spcBef>
            </a:pPr>
            <a:r>
              <a:rPr lang="es-ES" sz="1400" spc="-5" dirty="0">
                <a:solidFill>
                  <a:srgbClr val="001E33"/>
                </a:solidFill>
                <a:latin typeface="Arial"/>
                <a:cs typeface="Arial"/>
              </a:rPr>
              <a:t>M </a:t>
            </a:r>
            <a:r>
              <a:rPr lang="es-ES" sz="1400" spc="-5">
                <a:solidFill>
                  <a:srgbClr val="001E33"/>
                </a:solidFill>
                <a:latin typeface="Arial"/>
                <a:cs typeface="Arial"/>
              </a:rPr>
              <a:t>means the number of variables</a:t>
            </a:r>
            <a:endParaRPr lang="es-ES" sz="1400" spc="-5" dirty="0">
              <a:solidFill>
                <a:srgbClr val="001E33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13834" y="364109"/>
            <a:ext cx="1088390" cy="22826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400" i="1" spc="-5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68925" y="941959"/>
            <a:ext cx="3027680" cy="22826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endParaRPr lang="es-ES" sz="1400" i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02075" y="5237733"/>
            <a:ext cx="2004060" cy="22826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579120" marR="5080" indent="-566420">
              <a:lnSpc>
                <a:spcPct val="100000"/>
              </a:lnSpc>
              <a:spcBef>
                <a:spcPts val="100"/>
              </a:spcBef>
            </a:pPr>
            <a:endParaRPr lang="es-ES" sz="1400" i="1" spc="-5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41969" y="5174297"/>
            <a:ext cx="2721610" cy="22826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endParaRPr lang="es-ES" sz="1400" i="1" spc="-5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221660"/>
              </p:ext>
            </p:extLst>
          </p:nvPr>
        </p:nvGraphicFramePr>
        <p:xfrm>
          <a:off x="547027" y="1955292"/>
          <a:ext cx="5075553" cy="21597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916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97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800" dirty="0">
                        <a:latin typeface="Arial"/>
                        <a:cs typeface="Arial"/>
                      </a:endParaRPr>
                    </a:p>
                    <a:p>
                      <a:pPr marL="6350" algn="ctr">
                        <a:lnSpc>
                          <a:spcPct val="100000"/>
                        </a:lnSpc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Complexity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Memory</a:t>
                      </a:r>
                      <a:endParaRPr sz="1800" dirty="0">
                        <a:latin typeface="Arial"/>
                        <a:cs typeface="Arial"/>
                      </a:endParaRPr>
                    </a:p>
                    <a:p>
                      <a:pPr marL="6985" algn="ctr">
                        <a:lnSpc>
                          <a:spcPct val="100000"/>
                        </a:lnSpc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Complexity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582">
                <a:tc>
                  <a:txBody>
                    <a:bodyPr/>
                    <a:lstStyle/>
                    <a:p>
                      <a:pPr marL="90170" marR="3968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Training</a:t>
                      </a:r>
                      <a:r>
                        <a:rPr sz="1800" spc="-10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the</a:t>
                      </a:r>
                      <a:r>
                        <a:rPr lang="es-ES"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 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model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O(</a:t>
                      </a:r>
                      <a:r>
                        <a:rPr lang="es-ES" sz="18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N*M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O(N</a:t>
                      </a:r>
                      <a:r>
                        <a:rPr lang="es-ES" sz="18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*M)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470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Testing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the</a:t>
                      </a:r>
                      <a:endParaRPr sz="1800" dirty="0">
                        <a:latin typeface="Arial"/>
                        <a:cs typeface="Arial"/>
                      </a:endParaRPr>
                    </a:p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Model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lang="es-ES" sz="18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(Log N*M)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O(1)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8342376" y="151066"/>
            <a:ext cx="1889125" cy="22826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endParaRPr lang="es-ES" sz="1400" i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pic>
        <p:nvPicPr>
          <p:cNvPr id="13" name="Imagen 13" descr="Imagen que contiene persona, interior, computer, tabla&#10;&#10;Descripción generada automáticamente">
            <a:extLst>
              <a:ext uri="{FF2B5EF4-FFF2-40B4-BE49-F238E27FC236}">
                <a16:creationId xmlns:a16="http://schemas.microsoft.com/office/drawing/2014/main" id="{E2CEC226-1928-4CBD-AEEB-207D5EFD9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975" y="1562100"/>
            <a:ext cx="5257800" cy="2971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-38715" y="0"/>
            <a:ext cx="12191999" cy="68554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2582" y="401954"/>
            <a:ext cx="274256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15">
                <a:solidFill>
                  <a:srgbClr val="FFFFFF"/>
                </a:solidFill>
                <a:latin typeface="Arial"/>
                <a:cs typeface="Arial"/>
              </a:rPr>
              <a:t>Decision-Tree</a:t>
            </a:r>
            <a:r>
              <a:rPr sz="2200" b="1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-5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1987" y="4886325"/>
            <a:ext cx="4834255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>
                <a:solidFill>
                  <a:srgbClr val="001E33"/>
                </a:solidFill>
                <a:latin typeface="Arial"/>
                <a:cs typeface="Arial"/>
              </a:rPr>
              <a:t>A binary decision </a:t>
            </a:r>
            <a:r>
              <a:rPr sz="1400" spc="-5">
                <a:solidFill>
                  <a:srgbClr val="001E33"/>
                </a:solidFill>
                <a:latin typeface="Arial"/>
                <a:cs typeface="Arial"/>
              </a:rPr>
              <a:t>tree to </a:t>
            </a:r>
            <a:r>
              <a:rPr sz="1400">
                <a:solidFill>
                  <a:srgbClr val="001E33"/>
                </a:solidFill>
                <a:latin typeface="Arial"/>
                <a:cs typeface="Arial"/>
              </a:rPr>
              <a:t>predict </a:t>
            </a:r>
            <a:r>
              <a:rPr sz="1400" spc="-5">
                <a:solidFill>
                  <a:srgbClr val="001E33"/>
                </a:solidFill>
                <a:latin typeface="Arial"/>
                <a:cs typeface="Arial"/>
              </a:rPr>
              <a:t>Saber Pro scores based on  the results </a:t>
            </a:r>
            <a:r>
              <a:rPr sz="1400">
                <a:solidFill>
                  <a:srgbClr val="001E33"/>
                </a:solidFill>
                <a:latin typeface="Arial"/>
                <a:cs typeface="Arial"/>
              </a:rPr>
              <a:t>of </a:t>
            </a:r>
            <a:r>
              <a:rPr sz="1400" spc="-5">
                <a:solidFill>
                  <a:srgbClr val="001E33"/>
                </a:solidFill>
                <a:latin typeface="Arial"/>
                <a:cs typeface="Arial"/>
              </a:rPr>
              <a:t>Saber </a:t>
            </a:r>
            <a:r>
              <a:rPr sz="1400" spc="-35">
                <a:solidFill>
                  <a:srgbClr val="001E33"/>
                </a:solidFill>
                <a:latin typeface="Arial"/>
                <a:cs typeface="Arial"/>
              </a:rPr>
              <a:t>11. </a:t>
            </a:r>
            <a:r>
              <a:rPr sz="1400" spc="-5">
                <a:solidFill>
                  <a:srgbClr val="001E33"/>
                </a:solidFill>
                <a:latin typeface="Arial"/>
                <a:cs typeface="Arial"/>
              </a:rPr>
              <a:t>Violet nodes represent those </a:t>
            </a:r>
            <a:r>
              <a:rPr sz="1400" spc="-15">
                <a:solidFill>
                  <a:srgbClr val="001E33"/>
                </a:solidFill>
                <a:latin typeface="Arial"/>
                <a:cs typeface="Arial"/>
              </a:rPr>
              <a:t>with </a:t>
            </a:r>
            <a:r>
              <a:rPr sz="1400" spc="-5">
                <a:solidFill>
                  <a:srgbClr val="001E33"/>
                </a:solidFill>
                <a:latin typeface="Arial"/>
                <a:cs typeface="Arial"/>
              </a:rPr>
              <a:t>a  </a:t>
            </a:r>
            <a:r>
              <a:rPr sz="1400">
                <a:solidFill>
                  <a:srgbClr val="001E33"/>
                </a:solidFill>
                <a:latin typeface="Arial"/>
                <a:cs typeface="Arial"/>
              </a:rPr>
              <a:t>high</a:t>
            </a:r>
            <a:r>
              <a:rPr sz="1400" spc="-35">
                <a:solidFill>
                  <a:srgbClr val="001E33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001E33"/>
                </a:solidFill>
                <a:latin typeface="Arial"/>
                <a:cs typeface="Arial"/>
              </a:rPr>
              <a:t>probability</a:t>
            </a:r>
            <a:r>
              <a:rPr sz="1400" spc="-55">
                <a:solidFill>
                  <a:srgbClr val="001E33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001E33"/>
                </a:solidFill>
                <a:latin typeface="Arial"/>
                <a:cs typeface="Arial"/>
              </a:rPr>
              <a:t>of</a:t>
            </a:r>
            <a:r>
              <a:rPr sz="1400" spc="-25">
                <a:solidFill>
                  <a:srgbClr val="001E33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001E33"/>
                </a:solidFill>
                <a:latin typeface="Arial"/>
                <a:cs typeface="Arial"/>
              </a:rPr>
              <a:t>success,</a:t>
            </a:r>
            <a:r>
              <a:rPr sz="1400" spc="-30">
                <a:solidFill>
                  <a:srgbClr val="001E33"/>
                </a:solidFill>
                <a:latin typeface="Arial"/>
                <a:cs typeface="Arial"/>
              </a:rPr>
              <a:t> </a:t>
            </a:r>
            <a:r>
              <a:rPr sz="1400" spc="-5">
                <a:solidFill>
                  <a:srgbClr val="001E33"/>
                </a:solidFill>
                <a:latin typeface="Arial"/>
                <a:cs typeface="Arial"/>
              </a:rPr>
              <a:t>green</a:t>
            </a:r>
            <a:r>
              <a:rPr sz="1400" spc="-30">
                <a:solidFill>
                  <a:srgbClr val="001E33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001E33"/>
                </a:solidFill>
                <a:latin typeface="Arial"/>
                <a:cs typeface="Arial"/>
              </a:rPr>
              <a:t>medium</a:t>
            </a:r>
            <a:r>
              <a:rPr sz="1400" spc="-65">
                <a:solidFill>
                  <a:srgbClr val="001E33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001E33"/>
                </a:solidFill>
                <a:latin typeface="Arial"/>
                <a:cs typeface="Arial"/>
              </a:rPr>
              <a:t>probability</a:t>
            </a:r>
            <a:r>
              <a:rPr sz="1400" spc="-55">
                <a:solidFill>
                  <a:srgbClr val="001E33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001E33"/>
                </a:solidFill>
                <a:latin typeface="Arial"/>
                <a:cs typeface="Arial"/>
              </a:rPr>
              <a:t>and</a:t>
            </a:r>
            <a:r>
              <a:rPr sz="1400" spc="-10">
                <a:solidFill>
                  <a:srgbClr val="001E33"/>
                </a:solidFill>
                <a:latin typeface="Arial"/>
                <a:cs typeface="Arial"/>
              </a:rPr>
              <a:t> </a:t>
            </a:r>
            <a:r>
              <a:rPr sz="1400" spc="-5">
                <a:solidFill>
                  <a:srgbClr val="001E33"/>
                </a:solidFill>
                <a:latin typeface="Arial"/>
                <a:cs typeface="Arial"/>
              </a:rPr>
              <a:t>red  a </a:t>
            </a:r>
            <a:r>
              <a:rPr sz="1400">
                <a:solidFill>
                  <a:srgbClr val="001E33"/>
                </a:solidFill>
                <a:latin typeface="Arial"/>
                <a:cs typeface="Arial"/>
              </a:rPr>
              <a:t>low </a:t>
            </a:r>
            <a:r>
              <a:rPr sz="1400" spc="-5">
                <a:solidFill>
                  <a:srgbClr val="001E33"/>
                </a:solidFill>
                <a:latin typeface="Arial"/>
                <a:cs typeface="Arial"/>
              </a:rPr>
              <a:t>probability </a:t>
            </a:r>
            <a:r>
              <a:rPr sz="1400">
                <a:solidFill>
                  <a:srgbClr val="001E33"/>
                </a:solidFill>
                <a:latin typeface="Arial"/>
                <a:cs typeface="Arial"/>
              </a:rPr>
              <a:t>of</a:t>
            </a:r>
            <a:r>
              <a:rPr sz="1400" spc="-100">
                <a:solidFill>
                  <a:srgbClr val="001E33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001E33"/>
                </a:solidFill>
                <a:latin typeface="Arial"/>
                <a:cs typeface="Arial"/>
              </a:rPr>
              <a:t>success.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51520" y="1762442"/>
            <a:ext cx="3162935" cy="2497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10">
                <a:solidFill>
                  <a:srgbClr val="001E33"/>
                </a:solidFill>
                <a:latin typeface="Arial"/>
                <a:cs typeface="Arial"/>
              </a:rPr>
              <a:t>Most Relevant</a:t>
            </a:r>
            <a:r>
              <a:rPr sz="2200" b="1" spc="45">
                <a:solidFill>
                  <a:srgbClr val="001E33"/>
                </a:solidFill>
                <a:latin typeface="Arial"/>
                <a:cs typeface="Arial"/>
              </a:rPr>
              <a:t> </a:t>
            </a:r>
            <a:r>
              <a:rPr sz="2200" b="1" spc="-5">
                <a:solidFill>
                  <a:srgbClr val="001E33"/>
                </a:solidFill>
                <a:latin typeface="Arial"/>
                <a:cs typeface="Arial"/>
              </a:rPr>
              <a:t>Features</a:t>
            </a:r>
            <a:endParaRPr sz="2200">
              <a:latin typeface="Arial"/>
              <a:cs typeface="Arial"/>
            </a:endParaRPr>
          </a:p>
          <a:p>
            <a:pPr marL="1048385" marR="334010">
              <a:lnSpc>
                <a:spcPct val="200100"/>
              </a:lnSpc>
              <a:spcBef>
                <a:spcPts val="975"/>
              </a:spcBef>
            </a:pPr>
            <a:r>
              <a:rPr sz="2200" spc="-5">
                <a:solidFill>
                  <a:srgbClr val="001E33"/>
                </a:solidFill>
                <a:latin typeface="Arial"/>
                <a:cs typeface="Arial"/>
              </a:rPr>
              <a:t>Social</a:t>
            </a:r>
            <a:r>
              <a:rPr sz="2200" spc="-35">
                <a:solidFill>
                  <a:srgbClr val="001E33"/>
                </a:solidFill>
                <a:latin typeface="Arial"/>
                <a:cs typeface="Arial"/>
              </a:rPr>
              <a:t> </a:t>
            </a:r>
            <a:r>
              <a:rPr sz="2200" spc="-5">
                <a:solidFill>
                  <a:srgbClr val="001E33"/>
                </a:solidFill>
                <a:latin typeface="Arial"/>
                <a:cs typeface="Arial"/>
              </a:rPr>
              <a:t>Studies  English  </a:t>
            </a:r>
            <a:r>
              <a:rPr sz="2200">
                <a:solidFill>
                  <a:srgbClr val="001E33"/>
                </a:solidFill>
                <a:latin typeface="Arial"/>
                <a:cs typeface="Arial"/>
              </a:rPr>
              <a:t>Gender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E632ACEA-19BE-4781-95BE-83FE69F7E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093" y="1092200"/>
            <a:ext cx="3740041" cy="36766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582" y="401954"/>
            <a:ext cx="24987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5">
                <a:solidFill>
                  <a:srgbClr val="FFFFFF"/>
                </a:solidFill>
                <a:latin typeface="Arial"/>
                <a:cs typeface="Arial"/>
              </a:rPr>
              <a:t>Evaluation</a:t>
            </a:r>
            <a:r>
              <a:rPr sz="2200" b="1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-5">
                <a:solidFill>
                  <a:srgbClr val="FFFFFF"/>
                </a:solidFill>
                <a:latin typeface="Arial"/>
                <a:cs typeface="Arial"/>
              </a:rPr>
              <a:t>Metrics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13834" y="364109"/>
            <a:ext cx="1088390" cy="22826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s-ES" sz="1400" i="1" spc="-5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72659" y="941959"/>
            <a:ext cx="3308985" cy="22826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endParaRPr lang="es-ES" sz="1400" i="1" spc="-5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79644" y="4816094"/>
            <a:ext cx="2415540" cy="22826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11125" marR="5080" indent="-99060">
              <a:spcBef>
                <a:spcPts val="100"/>
              </a:spcBef>
            </a:pPr>
            <a:endParaRPr lang="es-ES" sz="1400" i="1" spc="-5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554969" y="1218628"/>
            <a:ext cx="972819" cy="22826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marR="5080" indent="73660" algn="just">
              <a:lnSpc>
                <a:spcPct val="100000"/>
              </a:lnSpc>
              <a:spcBef>
                <a:spcPts val="100"/>
              </a:spcBef>
            </a:pPr>
            <a:endParaRPr lang="es-ES" sz="1400" i="1" spc="-5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pic>
        <p:nvPicPr>
          <p:cNvPr id="13" name="Imagen 13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44F22F27-D621-454A-83A2-BAD4E0A8B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74272"/>
            <a:ext cx="4029075" cy="3937981"/>
          </a:xfrm>
          <a:prstGeom prst="rect">
            <a:avLst/>
          </a:prstGeom>
        </p:spPr>
      </p:pic>
      <p:pic>
        <p:nvPicPr>
          <p:cNvPr id="14" name="Imagen 14" descr="Imagen que contiene Icono&#10;&#10;Descripción generada automáticamente">
            <a:extLst>
              <a:ext uri="{FF2B5EF4-FFF2-40B4-BE49-F238E27FC236}">
                <a16:creationId xmlns:a16="http://schemas.microsoft.com/office/drawing/2014/main" id="{357A09F1-0587-4E14-9057-A8AB35E1C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2262188"/>
            <a:ext cx="762000" cy="1114425"/>
          </a:xfrm>
          <a:prstGeom prst="rect">
            <a:avLst/>
          </a:prstGeom>
        </p:spPr>
      </p:pic>
      <p:pic>
        <p:nvPicPr>
          <p:cNvPr id="16" name="Imagen 16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09AB51F3-24CD-40DF-BDBE-66D259632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0725" y="2313720"/>
            <a:ext cx="1381125" cy="1001836"/>
          </a:xfrm>
          <a:prstGeom prst="rect">
            <a:avLst/>
          </a:prstGeom>
        </p:spPr>
      </p:pic>
      <p:pic>
        <p:nvPicPr>
          <p:cNvPr id="17" name="Imagen 17" descr="Forma, Círculo&#10;&#10;Descripción generada automáticamente">
            <a:extLst>
              <a:ext uri="{FF2B5EF4-FFF2-40B4-BE49-F238E27FC236}">
                <a16:creationId xmlns:a16="http://schemas.microsoft.com/office/drawing/2014/main" id="{21D3A4C1-4E76-4ACE-A69E-04040A1394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178" t="24870" r="-797" b="9326"/>
          <a:stretch/>
        </p:blipFill>
        <p:spPr>
          <a:xfrm>
            <a:off x="5214269" y="958241"/>
            <a:ext cx="502515" cy="985864"/>
          </a:xfrm>
          <a:prstGeom prst="rect">
            <a:avLst/>
          </a:prstGeom>
        </p:spPr>
      </p:pic>
      <p:pic>
        <p:nvPicPr>
          <p:cNvPr id="18" name="Imagen 18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76009A74-7D20-42DA-A89E-246E212BC4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8975" y="2203155"/>
            <a:ext cx="1323975" cy="1222966"/>
          </a:xfrm>
          <a:prstGeom prst="rect">
            <a:avLst/>
          </a:prstGeom>
        </p:spPr>
      </p:pic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8AFA59F0-27BE-4BA4-9035-CEAFE671DCE5}"/>
              </a:ext>
            </a:extLst>
          </p:cNvPr>
          <p:cNvCxnSpPr/>
          <p:nvPr/>
        </p:nvCxnSpPr>
        <p:spPr>
          <a:xfrm flipV="1">
            <a:off x="4752975" y="2152650"/>
            <a:ext cx="1419225" cy="9525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1" name="Imagen 17" descr="Forma, Círculo&#10;&#10;Descripción generada automáticamente">
            <a:extLst>
              <a:ext uri="{FF2B5EF4-FFF2-40B4-BE49-F238E27FC236}">
                <a16:creationId xmlns:a16="http://schemas.microsoft.com/office/drawing/2014/main" id="{BE795C36-C9B2-46F2-8F77-806EB309FD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178" t="24870" r="-797" b="9326"/>
          <a:stretch/>
        </p:blipFill>
        <p:spPr>
          <a:xfrm>
            <a:off x="7195469" y="958241"/>
            <a:ext cx="502515" cy="985864"/>
          </a:xfrm>
          <a:prstGeom prst="rect">
            <a:avLst/>
          </a:prstGeom>
        </p:spPr>
      </p:pic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E20D22A0-831A-4AE8-A713-3F4C7F05D48C}"/>
              </a:ext>
            </a:extLst>
          </p:cNvPr>
          <p:cNvCxnSpPr>
            <a:cxnSpLocks/>
          </p:cNvCxnSpPr>
          <p:nvPr/>
        </p:nvCxnSpPr>
        <p:spPr>
          <a:xfrm flipV="1">
            <a:off x="6905624" y="2114549"/>
            <a:ext cx="1419225" cy="9525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3" name="Imagen 23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6C6D694C-D564-452D-9232-1B71B9B15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6475" y="920917"/>
            <a:ext cx="1095375" cy="1063291"/>
          </a:xfrm>
          <a:prstGeom prst="rect">
            <a:avLst/>
          </a:prstGeom>
        </p:spPr>
      </p:pic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26F9CADE-8660-4DA8-9AC0-B219ECCC8C75}"/>
              </a:ext>
            </a:extLst>
          </p:cNvPr>
          <p:cNvCxnSpPr>
            <a:cxnSpLocks/>
          </p:cNvCxnSpPr>
          <p:nvPr/>
        </p:nvCxnSpPr>
        <p:spPr>
          <a:xfrm flipV="1">
            <a:off x="9467849" y="2105024"/>
            <a:ext cx="1619250" cy="0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93F5BA29-8E9C-40F1-A817-9B951275FCF6}"/>
              </a:ext>
            </a:extLst>
          </p:cNvPr>
          <p:cNvSpPr txBox="1"/>
          <p:nvPr/>
        </p:nvSpPr>
        <p:spPr>
          <a:xfrm>
            <a:off x="4752975" y="3667125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2800" b="1"/>
              <a:t>Recall</a:t>
            </a:r>
            <a:endParaRPr lang="es-ES" sz="2800" b="1">
              <a:cs typeface="Calibri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A16AE2B5-3D54-4688-9830-ADE011DF9774}"/>
              </a:ext>
            </a:extLst>
          </p:cNvPr>
          <p:cNvSpPr txBox="1"/>
          <p:nvPr/>
        </p:nvSpPr>
        <p:spPr>
          <a:xfrm>
            <a:off x="6924675" y="373380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/>
              <a:t>Presicion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5AB0173-DA55-421A-AD7A-0385E175B290}"/>
              </a:ext>
            </a:extLst>
          </p:cNvPr>
          <p:cNvSpPr txBox="1"/>
          <p:nvPr/>
        </p:nvSpPr>
        <p:spPr>
          <a:xfrm>
            <a:off x="9467850" y="377190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>
                <a:cs typeface="Calibri"/>
              </a:rPr>
              <a:t>Accuracy</a:t>
            </a:r>
            <a:endParaRPr lang="es-ES" sz="2000"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582" y="401954"/>
            <a:ext cx="24987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5">
                <a:solidFill>
                  <a:srgbClr val="FFFFFF"/>
                </a:solidFill>
                <a:latin typeface="Arial"/>
                <a:cs typeface="Arial"/>
              </a:rPr>
              <a:t>Evaluation</a:t>
            </a:r>
            <a:r>
              <a:rPr sz="2200" b="1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-5">
                <a:solidFill>
                  <a:srgbClr val="FFFFFF"/>
                </a:solidFill>
                <a:latin typeface="Arial"/>
                <a:cs typeface="Arial"/>
              </a:rPr>
              <a:t>Metrics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68925" y="941959"/>
            <a:ext cx="3027680" cy="22826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endParaRPr lang="es-ES" sz="1400" i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41969" y="5174297"/>
            <a:ext cx="2721610" cy="22826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endParaRPr lang="es-ES" sz="1400" i="1" spc="-5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78495"/>
              </p:ext>
            </p:extLst>
          </p:nvPr>
        </p:nvGraphicFramePr>
        <p:xfrm>
          <a:off x="547027" y="1955292"/>
          <a:ext cx="5075553" cy="28801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916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97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Training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data</a:t>
                      </a:r>
                      <a:endParaRPr sz="1800" dirty="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set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Testing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data</a:t>
                      </a:r>
                      <a:endParaRPr sz="1800" dirty="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set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582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Accuracy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lang="es-ES" sz="18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96,29%</a:t>
                      </a:r>
                      <a:endParaRPr sz="1800" spc="-10" dirty="0">
                        <a:solidFill>
                          <a:srgbClr val="FFFFFF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lang="es-ES" sz="18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97,56%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470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Precision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lang="es-ES" sz="18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92,6%</a:t>
                      </a:r>
                      <a:endParaRPr sz="1800" spc="-10" dirty="0">
                        <a:solidFill>
                          <a:srgbClr val="FFFFFF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lang="es-ES" sz="18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95,13%</a:t>
                      </a:r>
                      <a:endParaRPr sz="1800" spc="-10" dirty="0">
                        <a:solidFill>
                          <a:srgbClr val="FFFFFF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344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Recall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lang="es-ES" sz="18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100%</a:t>
                      </a:r>
                      <a:endParaRPr sz="1800" spc="-10" dirty="0">
                        <a:solidFill>
                          <a:srgbClr val="FFFFFF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lang="es-ES" sz="18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100%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884872" y="4922202"/>
            <a:ext cx="4237355" cy="87459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001E33"/>
                </a:solidFill>
                <a:latin typeface="Arial"/>
                <a:cs typeface="Arial"/>
              </a:rPr>
              <a:t>Evaluation </a:t>
            </a:r>
            <a:r>
              <a:rPr sz="1400" spc="-5" dirty="0">
                <a:solidFill>
                  <a:srgbClr val="001E33"/>
                </a:solidFill>
                <a:latin typeface="Arial"/>
                <a:cs typeface="Arial"/>
              </a:rPr>
              <a:t>metrics </a:t>
            </a:r>
            <a:r>
              <a:rPr sz="1400" dirty="0">
                <a:solidFill>
                  <a:srgbClr val="001E33"/>
                </a:solidFill>
                <a:latin typeface="Arial"/>
                <a:cs typeface="Arial"/>
              </a:rPr>
              <a:t>using a </a:t>
            </a:r>
            <a:r>
              <a:rPr sz="1400" spc="-5" dirty="0">
                <a:solidFill>
                  <a:srgbClr val="001E33"/>
                </a:solidFill>
                <a:latin typeface="Arial"/>
                <a:cs typeface="Arial"/>
              </a:rPr>
              <a:t>training dataset </a:t>
            </a:r>
            <a:r>
              <a:rPr sz="1400" dirty="0">
                <a:solidFill>
                  <a:srgbClr val="001E33"/>
                </a:solidFill>
                <a:latin typeface="Arial"/>
                <a:cs typeface="Arial"/>
              </a:rPr>
              <a:t>of</a:t>
            </a:r>
            <a:r>
              <a:rPr sz="1400" spc="-130" dirty="0">
                <a:solidFill>
                  <a:srgbClr val="001E33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1E33"/>
                </a:solidFill>
                <a:latin typeface="Arial"/>
                <a:cs typeface="Arial"/>
              </a:rPr>
              <a:t>135,000</a:t>
            </a:r>
            <a:endParaRPr sz="1400" dirty="0">
              <a:latin typeface="Arial"/>
              <a:cs typeface="Arial"/>
            </a:endParaRPr>
          </a:p>
          <a:p>
            <a:pPr marL="12700">
              <a:spcBef>
                <a:spcPts val="5"/>
              </a:spcBef>
            </a:pPr>
            <a:r>
              <a:rPr sz="1400" spc="-5" dirty="0">
                <a:solidFill>
                  <a:srgbClr val="001E33"/>
                </a:solidFill>
                <a:latin typeface="Arial"/>
                <a:cs typeface="Arial"/>
              </a:rPr>
              <a:t>students and test </a:t>
            </a:r>
            <a:r>
              <a:rPr sz="1400" spc="-5" dirty="0" err="1">
                <a:solidFill>
                  <a:srgbClr val="001E33"/>
                </a:solidFill>
                <a:latin typeface="Arial"/>
                <a:cs typeface="Arial"/>
              </a:rPr>
              <a:t>dataset</a:t>
            </a:r>
            <a:r>
              <a:rPr sz="1400" spc="-5" dirty="0">
                <a:solidFill>
                  <a:srgbClr val="001E33"/>
                </a:solidFill>
                <a:latin typeface="Arial"/>
                <a:cs typeface="Arial"/>
              </a:rPr>
              <a:t> </a:t>
            </a:r>
            <a:r>
              <a:rPr sz="1400" dirty="0" err="1">
                <a:solidFill>
                  <a:srgbClr val="001E33"/>
                </a:solidFill>
                <a:latin typeface="Arial"/>
                <a:cs typeface="Arial"/>
              </a:rPr>
              <a:t>of</a:t>
            </a:r>
            <a:r>
              <a:rPr sz="1400" dirty="0">
                <a:solidFill>
                  <a:srgbClr val="001E33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1E33"/>
                </a:solidFill>
                <a:latin typeface="Arial"/>
                <a:cs typeface="Arial"/>
              </a:rPr>
              <a:t>45,000</a:t>
            </a:r>
            <a:r>
              <a:rPr sz="1400" spc="-85" dirty="0">
                <a:solidFill>
                  <a:srgbClr val="001E33"/>
                </a:solidFill>
                <a:latin typeface="Arial"/>
                <a:cs typeface="Arial"/>
              </a:rPr>
              <a:t> </a:t>
            </a:r>
            <a:r>
              <a:rPr sz="1400" spc="-5" dirty="0" err="1">
                <a:solidFill>
                  <a:srgbClr val="001E33"/>
                </a:solidFill>
                <a:latin typeface="Arial"/>
                <a:cs typeface="Arial"/>
              </a:rPr>
              <a:t>students</a:t>
            </a:r>
            <a:r>
              <a:rPr sz="1400" spc="-5" dirty="0">
                <a:solidFill>
                  <a:srgbClr val="001E33"/>
                </a:solidFill>
                <a:latin typeface="Arial"/>
                <a:cs typeface="Arial"/>
              </a:rPr>
              <a:t>.</a:t>
            </a:r>
            <a:r>
              <a:rPr lang="es-ES" sz="1400" spc="-5" dirty="0">
                <a:solidFill>
                  <a:srgbClr val="001E33"/>
                </a:solidFill>
                <a:latin typeface="Arial"/>
                <a:cs typeface="Arial"/>
              </a:rPr>
              <a:t> </a:t>
            </a:r>
            <a:r>
              <a:rPr lang="es-ES" sz="1400" spc="-5" dirty="0" err="1">
                <a:solidFill>
                  <a:srgbClr val="001E33"/>
                </a:solidFill>
                <a:latin typeface="Arial"/>
                <a:cs typeface="Arial"/>
              </a:rPr>
              <a:t>We</a:t>
            </a:r>
            <a:r>
              <a:rPr lang="es-ES" sz="1400" spc="-5" dirty="0">
                <a:solidFill>
                  <a:srgbClr val="001E33"/>
                </a:solidFill>
                <a:latin typeface="Arial"/>
                <a:cs typeface="Arial"/>
              </a:rPr>
              <a:t> can </a:t>
            </a:r>
            <a:r>
              <a:rPr lang="es-ES" sz="1400" spc="-5" dirty="0" err="1">
                <a:solidFill>
                  <a:srgbClr val="001E33"/>
                </a:solidFill>
                <a:latin typeface="Arial"/>
                <a:cs typeface="Arial"/>
              </a:rPr>
              <a:t>see</a:t>
            </a:r>
            <a:r>
              <a:rPr lang="es-ES" sz="1400" spc="-5" dirty="0">
                <a:solidFill>
                  <a:srgbClr val="001E33"/>
                </a:solidFill>
                <a:latin typeface="Arial"/>
                <a:cs typeface="Arial"/>
              </a:rPr>
              <a:t> </a:t>
            </a:r>
            <a:r>
              <a:rPr lang="es-ES" sz="1400" spc="-5" dirty="0" err="1">
                <a:solidFill>
                  <a:srgbClr val="001E33"/>
                </a:solidFill>
                <a:latin typeface="Arial"/>
                <a:cs typeface="Arial"/>
              </a:rPr>
              <a:t>that</a:t>
            </a:r>
            <a:r>
              <a:rPr lang="es-ES" sz="1400" spc="-5" dirty="0">
                <a:solidFill>
                  <a:srgbClr val="001E33"/>
                </a:solidFill>
                <a:latin typeface="Arial"/>
                <a:cs typeface="Arial"/>
              </a:rPr>
              <a:t> </a:t>
            </a:r>
            <a:r>
              <a:rPr lang="es-ES" sz="1400" spc="-5" dirty="0" err="1">
                <a:solidFill>
                  <a:srgbClr val="001E33"/>
                </a:solidFill>
                <a:latin typeface="Arial"/>
                <a:cs typeface="Arial"/>
              </a:rPr>
              <a:t>this</a:t>
            </a:r>
            <a:r>
              <a:rPr lang="es-ES" sz="1400" spc="-5" dirty="0">
                <a:solidFill>
                  <a:srgbClr val="001E33"/>
                </a:solidFill>
                <a:latin typeface="Arial"/>
                <a:cs typeface="Arial"/>
              </a:rPr>
              <a:t> </a:t>
            </a:r>
            <a:r>
              <a:rPr lang="es-ES" sz="1400" spc="-5" dirty="0" err="1">
                <a:solidFill>
                  <a:srgbClr val="001E33"/>
                </a:solidFill>
                <a:latin typeface="Arial"/>
                <a:cs typeface="Arial"/>
              </a:rPr>
              <a:t>model</a:t>
            </a:r>
            <a:r>
              <a:rPr lang="es-ES" sz="1400" spc="-5" dirty="0">
                <a:solidFill>
                  <a:srgbClr val="001E33"/>
                </a:solidFill>
                <a:latin typeface="Arial"/>
                <a:cs typeface="Arial"/>
              </a:rPr>
              <a:t> </a:t>
            </a:r>
            <a:r>
              <a:rPr lang="es-ES" sz="1400" spc="-5" dirty="0" err="1">
                <a:solidFill>
                  <a:srgbClr val="001E33"/>
                </a:solidFill>
                <a:latin typeface="Arial"/>
                <a:cs typeface="Arial"/>
              </a:rPr>
              <a:t>of</a:t>
            </a:r>
            <a:r>
              <a:rPr lang="es-ES" sz="1400" spc="-5" dirty="0">
                <a:solidFill>
                  <a:srgbClr val="001E33"/>
                </a:solidFill>
                <a:latin typeface="Arial"/>
                <a:cs typeface="Arial"/>
              </a:rPr>
              <a:t> </a:t>
            </a:r>
            <a:r>
              <a:rPr lang="es-ES" sz="1400" spc="-5" dirty="0" err="1">
                <a:solidFill>
                  <a:srgbClr val="001E33"/>
                </a:solidFill>
                <a:latin typeface="Arial"/>
                <a:cs typeface="Arial"/>
              </a:rPr>
              <a:t>our</a:t>
            </a:r>
            <a:r>
              <a:rPr lang="es-ES" sz="1400" spc="-5" dirty="0">
                <a:solidFill>
                  <a:srgbClr val="001E33"/>
                </a:solidFill>
                <a:latin typeface="Arial"/>
                <a:cs typeface="Arial"/>
              </a:rPr>
              <a:t> </a:t>
            </a:r>
            <a:r>
              <a:rPr lang="es-ES" sz="1400" spc="-5" dirty="0" err="1">
                <a:solidFill>
                  <a:srgbClr val="001E33"/>
                </a:solidFill>
                <a:latin typeface="Arial"/>
                <a:cs typeface="Arial"/>
              </a:rPr>
              <a:t>is</a:t>
            </a:r>
            <a:r>
              <a:rPr lang="es-ES" sz="1400" spc="-5" dirty="0">
                <a:solidFill>
                  <a:srgbClr val="001E33"/>
                </a:solidFill>
                <a:latin typeface="Arial"/>
                <a:cs typeface="Arial"/>
              </a:rPr>
              <a:t> </a:t>
            </a:r>
            <a:r>
              <a:rPr lang="es-ES" sz="1400" spc="-5" dirty="0" err="1">
                <a:solidFill>
                  <a:srgbClr val="001E33"/>
                </a:solidFill>
                <a:latin typeface="Arial"/>
                <a:cs typeface="Arial"/>
              </a:rPr>
              <a:t>very</a:t>
            </a:r>
            <a:r>
              <a:rPr lang="es-ES" sz="1400" spc="-5" dirty="0">
                <a:solidFill>
                  <a:srgbClr val="001E33"/>
                </a:solidFill>
                <a:latin typeface="Arial"/>
                <a:cs typeface="Arial"/>
              </a:rPr>
              <a:t> precise and has </a:t>
            </a:r>
            <a:r>
              <a:rPr lang="es-ES" sz="1400" spc="-5" dirty="0" err="1">
                <a:solidFill>
                  <a:srgbClr val="001E33"/>
                </a:solidFill>
                <a:latin typeface="Arial"/>
                <a:cs typeface="Arial"/>
              </a:rPr>
              <a:t>little</a:t>
            </a:r>
            <a:r>
              <a:rPr lang="es-ES" sz="1400" spc="-5" dirty="0">
                <a:solidFill>
                  <a:srgbClr val="001E33"/>
                </a:solidFill>
                <a:latin typeface="Arial"/>
                <a:cs typeface="Arial"/>
              </a:rPr>
              <a:t> </a:t>
            </a:r>
            <a:r>
              <a:rPr lang="es-ES" sz="1400" spc="-5" dirty="0" err="1">
                <a:solidFill>
                  <a:srgbClr val="001E33"/>
                </a:solidFill>
                <a:latin typeface="Arial"/>
                <a:cs typeface="Arial"/>
              </a:rPr>
              <a:t>to</a:t>
            </a:r>
            <a:r>
              <a:rPr lang="es-ES" sz="1400" spc="-5" dirty="0">
                <a:solidFill>
                  <a:srgbClr val="001E33"/>
                </a:solidFill>
                <a:latin typeface="Arial"/>
                <a:cs typeface="Arial"/>
              </a:rPr>
              <a:t> no </a:t>
            </a:r>
            <a:r>
              <a:rPr lang="es-ES" sz="1400" spc="-5" dirty="0" err="1">
                <a:solidFill>
                  <a:srgbClr val="001E33"/>
                </a:solidFill>
                <a:latin typeface="Arial"/>
                <a:cs typeface="Arial"/>
              </a:rPr>
              <a:t>errors</a:t>
            </a:r>
            <a:r>
              <a:rPr lang="es-ES" sz="1400" spc="-5" dirty="0">
                <a:solidFill>
                  <a:srgbClr val="001E33"/>
                </a:solidFill>
                <a:latin typeface="Arial"/>
                <a:cs typeface="Arial"/>
              </a:rPr>
              <a:t> </a:t>
            </a:r>
            <a:r>
              <a:rPr lang="es-ES" sz="1400" spc="-5" dirty="0" err="1">
                <a:solidFill>
                  <a:srgbClr val="001E33"/>
                </a:solidFill>
                <a:latin typeface="Arial"/>
                <a:cs typeface="Arial"/>
              </a:rPr>
              <a:t>when</a:t>
            </a:r>
            <a:r>
              <a:rPr lang="es-ES" sz="1400" spc="-5" dirty="0">
                <a:solidFill>
                  <a:srgbClr val="001E33"/>
                </a:solidFill>
                <a:latin typeface="Arial"/>
                <a:cs typeface="Arial"/>
              </a:rPr>
              <a:t> </a:t>
            </a:r>
            <a:r>
              <a:rPr lang="es-ES" sz="1400" spc="-5" dirty="0" err="1">
                <a:solidFill>
                  <a:srgbClr val="001E33"/>
                </a:solidFill>
                <a:latin typeface="Arial"/>
                <a:cs typeface="Arial"/>
              </a:rPr>
              <a:t>were</a:t>
            </a:r>
            <a:r>
              <a:rPr lang="es-ES" sz="1400" spc="-5" dirty="0">
                <a:solidFill>
                  <a:srgbClr val="001E33"/>
                </a:solidFill>
                <a:latin typeface="Arial"/>
                <a:cs typeface="Arial"/>
              </a:rPr>
              <a:t> </a:t>
            </a:r>
            <a:r>
              <a:rPr lang="es-ES" sz="1400" spc="-5" dirty="0" err="1">
                <a:solidFill>
                  <a:srgbClr val="001E33"/>
                </a:solidFill>
                <a:latin typeface="Arial"/>
                <a:cs typeface="Arial"/>
              </a:rPr>
              <a:t>talking</a:t>
            </a:r>
            <a:r>
              <a:rPr lang="es-ES" sz="1400" spc="-5" dirty="0">
                <a:solidFill>
                  <a:srgbClr val="001E33"/>
                </a:solidFill>
                <a:latin typeface="Arial"/>
                <a:cs typeface="Arial"/>
              </a:rPr>
              <a:t> </a:t>
            </a:r>
            <a:r>
              <a:rPr lang="es-ES" sz="1400" spc="-5" dirty="0" err="1">
                <a:solidFill>
                  <a:srgbClr val="001E33"/>
                </a:solidFill>
                <a:latin typeface="Arial"/>
                <a:cs typeface="Arial"/>
              </a:rPr>
              <a:t>of</a:t>
            </a:r>
            <a:r>
              <a:rPr lang="es-ES" sz="1400" spc="-5" dirty="0">
                <a:solidFill>
                  <a:srgbClr val="001E33"/>
                </a:solidFill>
                <a:latin typeface="Arial"/>
                <a:cs typeface="Arial"/>
              </a:rPr>
              <a:t> </a:t>
            </a:r>
            <a:r>
              <a:rPr lang="es-ES" sz="1400" spc="-5" dirty="0" err="1">
                <a:solidFill>
                  <a:srgbClr val="001E33"/>
                </a:solidFill>
                <a:latin typeface="Arial"/>
                <a:cs typeface="Arial"/>
              </a:rPr>
              <a:t>big</a:t>
            </a:r>
            <a:r>
              <a:rPr lang="es-ES" sz="1400" spc="-5" dirty="0">
                <a:solidFill>
                  <a:srgbClr val="001E33"/>
                </a:solidFill>
                <a:latin typeface="Arial"/>
                <a:cs typeface="Arial"/>
              </a:rPr>
              <a:t> </a:t>
            </a:r>
            <a:r>
              <a:rPr lang="es-ES" sz="1400" spc="-5" dirty="0" err="1">
                <a:solidFill>
                  <a:srgbClr val="001E33"/>
                </a:solidFill>
                <a:latin typeface="Arial"/>
                <a:cs typeface="Arial"/>
              </a:rPr>
              <a:t>amounts</a:t>
            </a:r>
            <a:r>
              <a:rPr lang="es-ES" sz="1400" spc="-5" dirty="0">
                <a:solidFill>
                  <a:srgbClr val="001E33"/>
                </a:solidFill>
                <a:latin typeface="Arial"/>
                <a:cs typeface="Arial"/>
              </a:rPr>
              <a:t> </a:t>
            </a:r>
            <a:r>
              <a:rPr lang="es-ES" sz="1400" spc="-5" dirty="0" err="1">
                <a:solidFill>
                  <a:srgbClr val="001E33"/>
                </a:solidFill>
                <a:latin typeface="Arial"/>
                <a:cs typeface="Arial"/>
              </a:rPr>
              <a:t>of</a:t>
            </a:r>
            <a:r>
              <a:rPr lang="es-ES" sz="1400" spc="-5" dirty="0">
                <a:solidFill>
                  <a:srgbClr val="001E33"/>
                </a:solidFill>
                <a:latin typeface="Arial"/>
                <a:cs typeface="Arial"/>
              </a:rPr>
              <a:t> data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762246" y="6018847"/>
            <a:ext cx="2004060" cy="22826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endParaRPr lang="es-ES" sz="1400" i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42376" y="151066"/>
            <a:ext cx="1889125" cy="22826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endParaRPr lang="es-ES" sz="1400" i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pic>
        <p:nvPicPr>
          <p:cNvPr id="14" name="Imagen 1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EE93D248-3DA8-48BA-8A71-C444F7A83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975" y="1823847"/>
            <a:ext cx="4295775" cy="321030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582" y="401954"/>
            <a:ext cx="42773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15">
                <a:solidFill>
                  <a:srgbClr val="FFFFFF"/>
                </a:solidFill>
                <a:latin typeface="Arial"/>
                <a:cs typeface="Arial"/>
              </a:rPr>
              <a:t>Time </a:t>
            </a:r>
            <a:r>
              <a:rPr sz="2200" b="1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2200" b="1" spc="-5">
                <a:solidFill>
                  <a:srgbClr val="FFFFFF"/>
                </a:solidFill>
                <a:latin typeface="Arial"/>
                <a:cs typeface="Arial"/>
              </a:rPr>
              <a:t>Memory</a:t>
            </a:r>
            <a:r>
              <a:rPr sz="2200" b="1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>
                <a:solidFill>
                  <a:srgbClr val="FFFFFF"/>
                </a:solidFill>
                <a:latin typeface="Arial"/>
                <a:cs typeface="Arial"/>
              </a:rPr>
              <a:t>Consumption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77128" y="364109"/>
            <a:ext cx="1088390" cy="22826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s-ES" sz="1400" i="1" spc="-5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87645" y="941959"/>
            <a:ext cx="3186430" cy="22826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065" marR="5080" indent="635" algn="ctr">
              <a:lnSpc>
                <a:spcPct val="100000"/>
              </a:lnSpc>
              <a:spcBef>
                <a:spcPts val="100"/>
              </a:spcBef>
            </a:pPr>
            <a:endParaRPr lang="es-ES" sz="1400" i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327020" y="5144198"/>
            <a:ext cx="235775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5">
                <a:solidFill>
                  <a:srgbClr val="001E33"/>
                </a:solidFill>
                <a:latin typeface="Arial"/>
                <a:cs typeface="Arial"/>
              </a:rPr>
              <a:t>Time</a:t>
            </a:r>
            <a:r>
              <a:rPr sz="2200" spc="-90">
                <a:solidFill>
                  <a:srgbClr val="001E33"/>
                </a:solidFill>
                <a:latin typeface="Arial"/>
                <a:cs typeface="Arial"/>
              </a:rPr>
              <a:t> </a:t>
            </a:r>
            <a:r>
              <a:rPr sz="2200" spc="-5">
                <a:solidFill>
                  <a:srgbClr val="001E33"/>
                </a:solidFill>
                <a:latin typeface="Arial"/>
                <a:cs typeface="Arial"/>
              </a:rPr>
              <a:t>Consumption</a:t>
            </a:r>
            <a:endParaRPr sz="22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618855" y="5144198"/>
            <a:ext cx="276034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>
                <a:solidFill>
                  <a:srgbClr val="001E33"/>
                </a:solidFill>
                <a:latin typeface="Arial"/>
                <a:cs typeface="Arial"/>
              </a:rPr>
              <a:t>Memory</a:t>
            </a:r>
            <a:r>
              <a:rPr sz="2200" spc="-15">
                <a:solidFill>
                  <a:srgbClr val="001E33"/>
                </a:solidFill>
                <a:latin typeface="Arial"/>
                <a:cs typeface="Arial"/>
              </a:rPr>
              <a:t> </a:t>
            </a:r>
            <a:r>
              <a:rPr sz="2200" spc="-5">
                <a:solidFill>
                  <a:srgbClr val="001E33"/>
                </a:solidFill>
                <a:latin typeface="Arial"/>
                <a:cs typeface="Arial"/>
              </a:rPr>
              <a:t>Consumption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648460" y="5105400"/>
            <a:ext cx="6891020" cy="558800"/>
            <a:chOff x="1648460" y="5105400"/>
            <a:chExt cx="6891020" cy="558800"/>
          </a:xfrm>
        </p:grpSpPr>
        <p:sp>
          <p:nvSpPr>
            <p:cNvPr id="33" name="object 33"/>
            <p:cNvSpPr/>
            <p:nvPr/>
          </p:nvSpPr>
          <p:spPr>
            <a:xfrm>
              <a:off x="1648460" y="5105400"/>
              <a:ext cx="528319" cy="5283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828280" y="5118100"/>
              <a:ext cx="711200" cy="5461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8342376" y="151066"/>
            <a:ext cx="1889125" cy="22826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endParaRPr lang="es-ES" sz="1400" i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pic>
        <p:nvPicPr>
          <p:cNvPr id="36" name="Imagen 36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3A1C9E89-D8DA-445F-97BC-811654379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1608201"/>
            <a:ext cx="5648325" cy="3412998"/>
          </a:xfrm>
          <a:prstGeom prst="rect">
            <a:avLst/>
          </a:prstGeom>
        </p:spPr>
      </p:pic>
      <p:pic>
        <p:nvPicPr>
          <p:cNvPr id="37" name="Imagen 37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661B1DB7-A7AF-4F6E-8AFD-98BA45B87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125" y="1604606"/>
            <a:ext cx="5610225" cy="34011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4982CA9C3118D4680B1777610C50D70" ma:contentTypeVersion="2" ma:contentTypeDescription="Crear nuevo documento." ma:contentTypeScope="" ma:versionID="ed67b461ab84655cd24c97b65015ab2a">
  <xsd:schema xmlns:xsd="http://www.w3.org/2001/XMLSchema" xmlns:xs="http://www.w3.org/2001/XMLSchema" xmlns:p="http://schemas.microsoft.com/office/2006/metadata/properties" xmlns:ns2="b0280353-1fbc-4cc8-b38f-de0de0029c59" targetNamespace="http://schemas.microsoft.com/office/2006/metadata/properties" ma:root="true" ma:fieldsID="62ac8589d2919ca8220622ffc112ef1a" ns2:_="">
    <xsd:import namespace="b0280353-1fbc-4cc8-b38f-de0de0029c5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280353-1fbc-4cc8-b38f-de0de0029c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78505F3-65C0-4FDA-83F9-E13E5D6B8CB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CA5DCF5-CABF-48C6-8E41-050167B02B8E}">
  <ds:schemaRefs>
    <ds:schemaRef ds:uri="b0280353-1fbc-4cc8-b38f-de0de0029c5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0F9B64F-F372-4636-B79D-D4316344349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Panorámica</PresentationFormat>
  <Slides>11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2" baseType="lpstr">
      <vt:lpstr>Office Theme</vt:lpstr>
      <vt:lpstr>Presentación de PowerPoint</vt:lpstr>
      <vt:lpstr>Team Presentation</vt:lpstr>
      <vt:lpstr>Algorithm Design</vt:lpstr>
      <vt:lpstr>Node Splitting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Referee</dc:creator>
  <cp:revision>223</cp:revision>
  <dcterms:created xsi:type="dcterms:W3CDTF">2020-11-17T20:14:28Z</dcterms:created>
  <dcterms:modified xsi:type="dcterms:W3CDTF">2020-11-20T23:46:48Z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2020-10-11T00:00:00Z</vt:filetime>
  </property>
  <property fmtid="{D5CDD505-2E9C-101B-9397-08002B2CF9AE}" pid="3" name="Creator">
    <vt:lpwstr>Microsoft® PowerPoint® para Microsoft 365</vt:lpwstr>
  </property>
  <property fmtid="{D5CDD505-2E9C-101B-9397-08002B2CF9AE}" pid="4" name="LastSaved">
    <vt:filetime>2020-11-17T00:00:00Z</vt:filetime>
  </property>
  <property fmtid="{D5CDD505-2E9C-101B-9397-08002B2CF9AE}" pid="5" name="ContentTypeId">
    <vt:lpwstr>0x01010064982CA9C3118D4680B1777610C50D70</vt:lpwstr>
  </property>
</Properties>
</file>